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Thou, O Lord, art high above all the earth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Thou art exalted far above all gods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Thou, O Lord, art high above all the earth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Thou art exalted far above all gods</a:t>
            </a:r>
            <a:endParaRPr lang="en-IN" sz="13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exalt Thee, I exalt Thee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exalt Thee, O Lord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exalt Thee, I exalt Thee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exalt Thee, O Lord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exalt Thee, We exalt Thee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exalt Thee, O Lord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exalt Thee, We exalt Thee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exalt Thee, O Lord</a:t>
            </a:r>
            <a:endParaRPr lang="en-IN" sz="19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553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all we have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with all we are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have come so far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lift Your name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Lift Your name on high, Jesus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Cause it's all about You, oh Jesus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 it's all about You - oh yeah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yeah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yeah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this love, this song, this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what we bring to You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14044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724</TotalTime>
  <Words>166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745</cp:revision>
  <dcterms:created xsi:type="dcterms:W3CDTF">2023-03-13T17:37:04Z</dcterms:created>
  <dcterms:modified xsi:type="dcterms:W3CDTF">2024-06-08T13:32:25Z</dcterms:modified>
</cp:coreProperties>
</file>