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splendor of the King, clothed in majesty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Let all the earth rejoice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All the earth rejoice</a:t>
            </a:r>
            <a:endParaRPr lang="en-IN" sz="6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He wraps himself in Light, and darkness tries to hide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trembles at His voice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Trembles at His voice</a:t>
            </a:r>
            <a:endParaRPr lang="en-IN" sz="7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5956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How great is our God, sing with me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How great is our God, and all will see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How great, how great is our God</a:t>
            </a:r>
            <a:endParaRPr lang="en-IN" sz="7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5889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Age to age He stands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time is in His hands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Beginning and the end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Beginning and the end</a:t>
            </a:r>
            <a:endParaRPr lang="en-IN" sz="8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30078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Godhead Three in One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Father Spirit Son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Lion and the Lamb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Lion and the Lamb</a:t>
            </a:r>
            <a:endParaRPr lang="en-IN" sz="8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68332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Name above all names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Worthy of our praise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My heart will sing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How great is our God</a:t>
            </a:r>
            <a:endParaRPr lang="en-IN" sz="8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42298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How 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great is our God, sing with me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How great is our God, and all will see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How great, how great is our God</a:t>
            </a:r>
            <a:endParaRPr lang="en-IN" sz="8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1151305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717</TotalTime>
  <Words>163</Words>
  <Application>Microsoft Office PowerPoint</Application>
  <PresentationFormat>Widescreen</PresentationFormat>
  <Paragraphs>39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Century Gothic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724</cp:revision>
  <dcterms:created xsi:type="dcterms:W3CDTF">2023-03-13T17:37:04Z</dcterms:created>
  <dcterms:modified xsi:type="dcterms:W3CDTF">2024-06-08T12:33:54Z</dcterms:modified>
</cp:coreProperties>
</file>