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Holy Spirit, rain down, rain down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Oh, Comforter and Friend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we need Your touch again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Holy Spirit, rain down, rain down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Your power fall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Your voice be heard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Come and change our hearts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 we stand on Your word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95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</a:rPr>
              <a:t>Holy Spirit, rain down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889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eye has seen, no ear has heard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mind can know what God has in store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 open up Heaven, open it wide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Over Your church and over our lives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00789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716</TotalTime>
  <Words>94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718</cp:revision>
  <dcterms:created xsi:type="dcterms:W3CDTF">2023-03-13T17:37:04Z</dcterms:created>
  <dcterms:modified xsi:type="dcterms:W3CDTF">2024-06-08T12:27:38Z</dcterms:modified>
</cp:coreProperties>
</file>