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hold my every moment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calm my raging seas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walk with me through fire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heal all my disease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You are all I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Jesus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40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portion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than enough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all I need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5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than enough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than enough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all I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than enough for me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54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believe Lord, I believe Lord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53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I trust in You (2)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You are all I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Lord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portion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than enough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all I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healer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hold my every moment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calm my raging seas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walk with me through fire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heal all my disease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3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I trust in You (2)</a:t>
            </a: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portion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2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is impossible for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is impossible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is impossible for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hold my world in Your hands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2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You are all I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I believe, I believe Lord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835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my portion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believe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than enough for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all I need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944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722</TotalTime>
  <Words>252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736</cp:revision>
  <dcterms:created xsi:type="dcterms:W3CDTF">2023-03-13T17:37:04Z</dcterms:created>
  <dcterms:modified xsi:type="dcterms:W3CDTF">2024-06-08T12:50:31Z</dcterms:modified>
</cp:coreProperties>
</file>