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08-06-2024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poured in the oil and the wine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kind that restoreth my soul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 found me bleeding and dying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the Jericho road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He poured in the oil and the wine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Jesus, Jesus, Jesus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I've got Him on my mind (3)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have Jesus on my mind.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எண்ணெய்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பூசி காயங்கள் ஆற்றியே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திராட்சை ரசத்தால் என்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உள்ளம் தேற்றியே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மரண தருவாயில் என்னை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கண்டார் அன்பால்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எரிகோ நகர் வீதிதனிலே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நல்ல இயேசு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சிந்தை நிறைந்தார் (கவர்ந்தார்)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என்றென்றும் என் சிந்தை நிறைந்தார்.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95675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714</TotalTime>
  <Words>103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696</cp:revision>
  <dcterms:created xsi:type="dcterms:W3CDTF">2023-03-13T17:37:04Z</dcterms:created>
  <dcterms:modified xsi:type="dcterms:W3CDTF">2024-06-08T04:48:38Z</dcterms:modified>
</cp:coreProperties>
</file>