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Great and mighty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Alpha and Omega (yeah)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worship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Great and mighty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Ancient of days (Ancient of days)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one else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Yes, you are Ancient of days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79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Ancient of days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one else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glorified, dear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lifted high in all the earth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glorified, dear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lifted high in all the earth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bow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113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bow before Your throne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glorify Your holy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bow before Your throne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glorify Your holy name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308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Ancient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days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one else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God, 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Yes, You are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6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Great and mighty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Alpha and Omega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worship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Yeah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bow before Your throne, dear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glorify Your holy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bow before Your throne, dear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glorify Your holy name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Ancient of days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one else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God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Great and mighty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Alpha (Alpha) and Omega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worship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(We worship You) we worship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God (You are God)</a:t>
            </a: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Great and mighty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Alpha (Alpha) and Omega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worship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(We worship You) we worship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oh, yeah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81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bow before Your throne, dear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glorify Your holy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bow before Your...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bow before Your throne, dear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glorify Your holy name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8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Ancient of days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one else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bow before Your...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8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throne, dear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glorify Your holy name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bow before Your throne, dear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glorify Your holy name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083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</TotalTime>
  <Words>353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44</cp:revision>
  <dcterms:created xsi:type="dcterms:W3CDTF">2023-03-13T17:37:04Z</dcterms:created>
  <dcterms:modified xsi:type="dcterms:W3CDTF">2024-05-01T17:47:40Z</dcterms:modified>
</cp:coreProperties>
</file>