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is to our God.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word of worship with one accord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every praise is to our God.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 hallelujah to our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 hallelujah is due our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every praise is to our God. (4)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Savior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Healer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Deliverer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He is, yes He is (2)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Savior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Healer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my Deliverer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He is, yes He is, yes He is, yes He is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 He is, yes He is, yes He is, yes He is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 is to our God.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word of worship with one accord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of my worship, every praise,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see me dancing,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see me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shoutin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to our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to our God (2)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16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praise is to our God.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word of worship with one accord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of my worship, every praise,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see me dancing,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see me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shoutin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I got to praise you,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I got to thank him,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He's been so good,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He's been so kind, every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praise, every praise, every praise, every praise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8700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396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637</cp:revision>
  <dcterms:created xsi:type="dcterms:W3CDTF">2023-03-13T17:37:04Z</dcterms:created>
  <dcterms:modified xsi:type="dcterms:W3CDTF">2024-06-07T15:23:06Z</dcterms:modified>
</cp:coreProperties>
</file>