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07-06-2024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Strength will rise as we wait upon the Lord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will wait upon the Lord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will wait upon the Lord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Our God, You reign forever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Our hope, our Strong Deliverer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are the everlasting God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everlasting God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do not faint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won't grow weary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You're 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 defender of the weak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comfort those in need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You lift us up on wings like eagles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707</TotalTime>
  <Words>80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Century Gothic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633</cp:revision>
  <dcterms:created xsi:type="dcterms:W3CDTF">2023-03-13T17:37:04Z</dcterms:created>
  <dcterms:modified xsi:type="dcterms:W3CDTF">2024-06-07T15:15:03Z</dcterms:modified>
</cp:coreProperties>
</file>