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என்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நிறுத்தியுள்ளேன்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மேய்ப்பர் நீர்தானையா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குறை ஒன்றும் எனக்கில்லையே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niruthiyullaen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maeipar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enakillaiyae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நேசரே என் மேய்ப்பரே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நீர்தானையா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முன்னே நீர்தானையா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maeiparae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thaanaiyaa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இல்லம் ஆனந்தம்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பரிபூரண ஆனந்தம்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பேரின்பம் நீர்தானையா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நிரந்தர பேரின்பமே -என் நேசரே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Paripoorna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Paerinbam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Niranthara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paerinbamae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இதயம் மகிழ்கின்றது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உடலும் இளைப்பாறுது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எனைக் காக்கும் தகப்பன்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பரம்பரைச் சொத்தும் நீரே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magilkindrathu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ilaipaaruthu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Parambara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செல்வம் என் தாகம்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எல்லாமே நீர்தானையா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எனக்குள்ளே வாழ்கின்றீர்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அசைவுற விடமாட்டீர்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Enakullae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vaalgindreer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Aasaivura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vidamaateer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67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கல்வாரி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காயங்கள் எனக்காக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 இரத்தம் எனக்காக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சிந்தியே ஜீவன் தந்தீர்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7998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166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41</cp:revision>
  <dcterms:created xsi:type="dcterms:W3CDTF">2023-03-13T17:37:04Z</dcterms:created>
  <dcterms:modified xsi:type="dcterms:W3CDTF">2024-01-21T03:39:01Z</dcterms:modified>
</cp:coreProperties>
</file>