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எப்பத்தா திறக்கப்படுவதாக - 4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வானம் திறந்து தெய்வம் பேசணும்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வாசல்கள் எல்லாம் இன்றே திறக்கணும்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எப்பத்தா திறக்கப்படுவதாக – 4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Ephphatha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Thirakkappaduvathaga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- 4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Pesanum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Vaasalgal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Thirakkanum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Ephphatha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Thirakkappaduvathaga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- 4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திறந்த வாசலை உன் முன்னே வைத்தேன்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 சொன்னவரே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ஒருவரும் பூட்டக்கூடா வாசல்கள் திறப்பேன்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 உரைத்தவரே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தாவீதின் திறவுகோலைத் தோளின்மேல் வைத்து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திறக்கச் செய்பவரே என் வாசல்கள்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திறக்கச் செய்பவரே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Thirantha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Vasalai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Un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Munne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Vaithen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Endru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Sonnavarae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Oruvarum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Poottakkooda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Vasalgal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Thirappen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Endru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Uraithavarae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Thaveethin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Thiravukolaith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Tholinmel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Vaithu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- 2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Thirakka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Seibavarae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Vasalgal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Thirakka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Seibavarae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2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ஆபிரகாமும் சாராளும் ஈசாக்கைப் பெறவே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கர்ப்பத்தைத் திறக்கலையோ...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அன்னாளின் கண்ணீர்க்கு சாமுவேல் தந்து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தீர்க்கனாய் எழுப்பலையோ...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இல்லாதவைகளை இருப்பவைப்போல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அழைத்துத் தந்தருளும் என் வாழ்விலே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உருவாக்கித் தந்தருளும்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Abirahamum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Eesakkai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Peravae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Karpathaith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Thirakkalaiyo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Kanneerkku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Samuel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Theerkkanai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Ezhuppalaiyo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Illathavaigalai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Iruppavaippola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Thantharulum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Vazhvilae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Uruvakkith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Thantharulum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169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40</cp:revision>
  <dcterms:created xsi:type="dcterms:W3CDTF">2023-03-13T17:37:04Z</dcterms:created>
  <dcterms:modified xsi:type="dcterms:W3CDTF">2024-01-20T12:07:06Z</dcterms:modified>
</cp:coreProperties>
</file>