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19-01-2024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எந்தப்பக்கம் வந்தாலும் நீங்க என் கூடாரம்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தீங்கு என்னைஅணுகாது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துர்ச்சனப்பிரவாகம் சூழ்ந்திட நின்றாலும்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துளியும் என்னை நெருங்காது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Enthapakkam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Koodaaram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Theengu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Ennaianukaathu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Thurchchana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Pravaakam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Nintraalum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Thuliyum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Nerungaathu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 வெள்ளாட்டு கிடை போல் கிடந்தேன்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நிழலில் என் தஞ்சம் கொண்டேன்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Vellaattu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Kidaipol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Kidanthaen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Nilalil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Kondaen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 மலையோ சம வெளியோ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இரண்டிலும் நீரே என் தேவன்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 நிலையிலும் ஆராதித்திடுவேன்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இயேசுவை முழு மனதோடு ஆராதித்திடுவேன்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Sama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Erantilum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Thaevan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Nilayilum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Aaraathiththiduvaen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Manathodu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Aaraathiththiduvaen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ஏற்றமாய் தோன்றும் பாதைகளிலெல்லாம்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பின்னிலே தாங்கிடும் உள்ளங்கை அழகு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சருக்கலாய் தோன்றும் பாதைகளிலெல்லாம்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பின்னலாய் தாங்கிடும் உம் விரல்கள் அழகு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எந்த நிலை என்றாலும்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விட்டு போகாமல் நிற்பதல்லோ உம் அழகு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விட்டு கொடுக்காத பேரழகு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- உயர் மலையோ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Aetramai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Paathaikalilellaam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Ullangai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Sarukkalaay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Thontrum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Paathaikalilellaam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Pinnalaay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Thaangidum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Viralkal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Nila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Nirpadhalo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Azhagu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Vittu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Kodukadha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Perazhagu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Uyar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Malaiyo</a:t>
            </a:r>
            <a:endParaRPr lang="en-IN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உலகத்தின் கண்ணில் பெரும்பான்மை என்றால்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அதிகம்பேர் நிற்பதே அவர் சொல்லும் கணக்கு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அப்பா உம் கண்ணில் தனிமனிதனாயினும்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துணை நிற்பதால் பெரும்பான்மை எனக்கு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அட ஊர் என்ன சொன்னாலும் பார்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எதிர் நின்னாலும் பிள்ளையல்லோ நான் உமக்கு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நிகர் இல்லாத தகப்பனுக்கு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உயர் மலையோ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Ulakathin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Perumpaanmai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Entral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Athikamper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Thanimanithanaayinum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Nirpathaal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Perumpaanmai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Pillaiyallo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Nikar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Thakappanukku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Uyar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Malaiyo</a:t>
            </a:r>
            <a:endParaRPr lang="en-IN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7632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250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41</cp:revision>
  <dcterms:created xsi:type="dcterms:W3CDTF">2023-03-13T17:37:04Z</dcterms:created>
  <dcterms:modified xsi:type="dcterms:W3CDTF">2024-01-19T17:00:34Z</dcterms:modified>
</cp:coreProperties>
</file>