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உள்ளம் தங்கும்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வீடாய் கொள்ளும்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நாயகா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வீடாய் கொள்ளும் இயேசு நாயகா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Veedaai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Veedaai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மாம்ச கிரியை போக்கும்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குழந்தை உள்ளம் ஆக்கும்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நாயகா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குழந்தை உள்ளம் ஆக்கும் இயேசு நாயகா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Maamsa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Kuzhanthai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Kuzhanthai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திரும்ப விழாது பாரும்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இழாது காரும்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நாயகா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இழாது காரும் இயேசு நாயகா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என்னை உமக்குத் தந்தேன்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இனிநான் அல்ல நீரே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நாயகா இயேசு நாயகா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 நான் அல்ல நீரே இயேசு நாயகா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Naayaga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189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2024-01-19T17:12:56Z</dcterms:modified>
</cp:coreProperties>
</file>