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23-11-2023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எந்தன் தாழ்வில் என்னை நினைத்தவரே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உந்தன் நாமம் உயர்த்திடுவேன்-2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எண்ணில் அடங்கா நன்மைகள் செய்தவரே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நன்றியால் துதித்திடுவேன்-2 -எந்தன் தாழ்வில்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Thazhvil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Uyarthiduvaen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Enniladanga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Nantriyalae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Thuthithiduvaen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thazhvil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கடந்த நாட்களில் கண்ணின் மணி போல்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கருத்துடன் நீர் காத்தீரே-2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கடந்து வந்த பாதையில் தினமும்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கரம் பிடித்தீர் அதிசயமாய்-2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 இரட்சகா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ஆசையோடே வாழ்த்துகிறேன்-2 -எந்தன் தாழ்வில்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Kadantha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Naatkalil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Manipol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Karuthudan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Katheerae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Vantha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Thinamum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Piditheer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Ratchaga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Asaiyodae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Vazhthukintaen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thazhvil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3148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கழுகை போல் உம் சிறகின் மேலே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சுமந்து என்னை தாங்கினீரே-2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வழிகளில் நான் இடறி விழாமல்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கருணை கரத்தால் உயர்த்தினீரே-2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 இரட்சகா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ஆசையோடே வாழ்த்துகிறேன்-2 -எந்தன் தாழ்வில்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Kazhugaipol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Um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Siragin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Melae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Thanginirae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Vazhigalil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Edarivizhamal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Karathal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Uyarthinirae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Ratchaga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Asaiyodae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Vazhthukintaen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thazhvil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0853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உலகம் என்னை கைவிட்ட 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கிருபையால் என்னை தாங்கினீரே-2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மனிதர் யாவரும் மறந்திட்ட போது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மறவாமல் என்னை நினைத்தவரே-2</a:t>
            </a:r>
            <a:br>
              <a:rPr lang="ta-IN" sz="3200" dirty="0"/>
            </a:b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இயேசுவே இரட்சகா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ஆசையோடே வாழ்த்துகிறேன்-2 -எந்தன் தாழ்வில்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Ulagam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Kai Vitta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Kirubayal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Thanginirae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Yavarum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Maranthitta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Pothum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Maravamal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Ninaithavare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Ratchaga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Asaiyodae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Vazhthukintaen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-2 -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thazhvil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8335349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791</TotalTime>
  <Words>224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739</cp:revision>
  <dcterms:created xsi:type="dcterms:W3CDTF">2023-03-13T17:37:04Z</dcterms:created>
  <dcterms:modified xsi:type="dcterms:W3CDTF">2023-11-23T01:55:13Z</dcterms:modified>
</cp:coreProperties>
</file>