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கன்மலையே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இரட்சகரே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br>
              <a:rPr lang="ta-IN" sz="3200" dirty="0"/>
            </a:b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கிருபையால் வாழ்கிறேன்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கிருபையால் வாழ்கிறேன்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 - எந்தன் கன்மலையே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மான்கள் நீரோடையை வாஞ்சிப்பதுபோல்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 வாஞ்சிக்குதே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அடைக்கலம் எந்தன் கோட்டையும் எந்தன் தேவனும் நீரே - எந்தன் கன்மலையே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கன்மலை வெடிப்பில் என்னை மறைத்து கருத்தாய்க் காப்பவரே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கண்ணுக்குள் இருக்கும் கண்மணிப்போல கரிசனம் உள்ளவரே - எந்தன் கன்மலையே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மரணமே உன் கூறு எங்கே சாவே உன் ஜெயம் அங்கே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என் ஜீவன் சாவு என் ஆதாயம் எதற்கும் பயமில்லையே - எந்தன் கன்மலையே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742</TotalTime>
  <Words>88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579</cp:revision>
  <dcterms:created xsi:type="dcterms:W3CDTF">2023-03-13T17:37:04Z</dcterms:created>
  <dcterms:modified xsi:type="dcterms:W3CDTF">2023-10-26T17:53:01Z</dcterms:modified>
</cp:coreProperties>
</file>