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எந்தன் ஜெபவேளை உமைத்தேடி வந்தேன்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தேவா பதில் தாருமே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எந்தன் கோட்டை எந்தன் தஞ்சம் நீரே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உம்மை நான் நாடி வந்தேன்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1. சோராது ஜெபித்திட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ஜெப ஆவி வரம் தாருமே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தடை யாவும் அகற்றிடுமே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தயை கேட்டு உம் பாதம் வந்தேன்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எந்தன் ஜெபவேளை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உம்மோடு எந்நாளும்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உறவாடு அருள் செய்யுமெ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கர்த்தாவே உம் வார்த்தையை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கேட்டிட காத்திருப்பேனே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எந்தன் ஜெபவேளை</a:t>
            </a: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நம்பிக்கை இல்லாமல்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அழிகின்ற மாந்தர்களை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மீட்டிடும் என் இயேசுவே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போராடி ஜெபிக்கின்றேன் நாதா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எந்தன் ஜெபவேளை</a:t>
            </a: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000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4. நாளெல்லாம் பாதத்தில்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கர்த்தாவே அமர்ந்திடுவோம்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கண்ணீரின் ஜெபம் கேளுமே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கருணையின் பிரவாகம் நீரே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எந்தன் ஜெபவேளை</a:t>
            </a:r>
            <a:endParaRPr lang="en-IN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98409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>
                <a:effectLst/>
                <a:latin typeface="Times New Roman" panose="02020603050405020304" pitchFamily="18" charset="0"/>
              </a:rPr>
              <a:t>5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. சகாயம் பெற்றிட கிருபாசனம் வந்தேனே இரக்கங்கள் - எந்தன் ஜெபவேளை</a:t>
            </a:r>
            <a:endParaRPr lang="en-IN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6812186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10</TotalTime>
  <Words>109</Words>
  <Application>Microsoft Office PowerPoint</Application>
  <PresentationFormat>Widescreen</PresentationFormat>
  <Paragraphs>26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43</cp:revision>
  <dcterms:created xsi:type="dcterms:W3CDTF">2023-03-13T17:37:04Z</dcterms:created>
  <dcterms:modified xsi:type="dcterms:W3CDTF">2024-01-19T16:48:39Z</dcterms:modified>
</cp:coreProperties>
</file>