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எண்ணிடலங்கா ஸ்தோத்திரம்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தேவா என்றென்றும் நான்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இந்நாள் வரை என் வாழ்விலே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செய்த நன்மைக்கே – ஆஹா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Enniladanga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வானாதி வானங்கள்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அதின் கீழுள்ள ஆகாயமும்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பூமியில் காண்கின்ற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 உம்மைப் போற்றுமே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geelulla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aakaayamum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Poomiyil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காட்டினில் வாழ்கின்ற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கடும் காற்றும் பனி தூறலும்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நாட்டினில் வாழ்கின்ற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நாதா உம்மை போற்றுமே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Naattinil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நீரினில் வாழ்கின்ற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இந்நிலத்தின் ஜீவ ராசியும்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பாரினில் பறக்கின்ற யாவும்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பரனே உம்மைப் போற்றுமே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Innilaththin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raasiyum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pottumae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வால வயதுள்ளானோரும்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மிகும் வயதால் முதிர்ந்தோர்களும்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பாலகர் தம் வாயினாலும்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 உம்மைப் போற்றுவாரே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vayathullaanorum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Mikumvayathaal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muthirnthorkalum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Paalakar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pottuvaarae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170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2025-02-03T03:00:46Z</dcterms:modified>
</cp:coreProperties>
</file>