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எண்ணில் அடங்கா ஸ்தோத்திரம் –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என்றென்றும் நான்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இந்நாள் வரை என் வாழ்விலே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செய்த நன்மைக்கே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பூமியில் வாழ்கின்ற யாவும்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அதின் மேலுள்ள ஆகாயமும்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வானதூதர் சேனைகள் யாவும்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 உம்மைப் போற்றுதே – எண்ணில்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சூரிய சந்திரரோடே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சகல நட்சத்திர கூட்டமும்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ஆகாயப் பறவைகள் யாவும்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 உம்மைப் போற்றுதே – எண்ணில்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காட்டினில் வாழ்கின்ற யாவும்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கடும் காற்றும் பனித் தூறலும்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நாட்டினில் வாழ்கின்ற யாவும்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நாதா உம்மைப் போற்றுதே – எண்ணில்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பாவ மனுக்குலம் யாவும்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 உம அன்பினை உணர்ந்தே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சிலுவையின் தியாகத்தைக் கண்டு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ஓயா துதி பாடுதே – எண்ணில்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1386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96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39</cp:revision>
  <dcterms:created xsi:type="dcterms:W3CDTF">2023-03-13T17:37:04Z</dcterms:created>
  <dcterms:modified xsi:type="dcterms:W3CDTF">2024-01-19T16:35:22Z</dcterms:modified>
</cp:coreProperties>
</file>