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என்னாலே நீ மறக்கப்படுவதில்லை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வார்த்தை மாறுவதே இல்லை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 கை விடுவதில்லை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 விட்டு விலகுவதில்லை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என்னாலே நீ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Ennale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marakapaduvadhillai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maaruvadhae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viduvadhillai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vilaguvadhillai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Ennale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மனிதர் மறந்து போனாலும் வன் பகையாய்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 பகைத்தாலும்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உறவுகள் வெறுத்து தள்ளினாலும்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வார்த்தைகளால் உன்னை வதைத்தாலும்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உன்னை கை விடுவதில்லை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என்னாலே நீ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Manidhar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Vanpagayaai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pagaithalum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Uravugal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thallinalum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Vaarthaigalal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vadhaithalum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Ennale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Kai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தோல்விகள் உன்னை சூழ்ந்தாலும்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நம்பிக்கை அனைத்தும் இழந்தாலும்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வியாதியால் சரீரம் வாடினாலும்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மரணமே அருகில் நெருங்கினாலும்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உன்னை கை விடுவதில்லை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என்னாலே நீ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Tholvigal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soozhndhalum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Nammbikai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ilandhalum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Viyadhiyal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vaadinalum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arugil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nerunginalum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Ennale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Kai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உம்மாலே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மறக்கப்படுவதில்லை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வார்த்தை மாறுவதே இல்லை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கைவிடுவதில்லை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விட்டு விலகுவதில்லை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marakapaduvadhillai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maaruvadhae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viduvadhillai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vilaguvadhillai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220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37</cp:revision>
  <dcterms:created xsi:type="dcterms:W3CDTF">2023-03-13T17:37:04Z</dcterms:created>
  <dcterms:modified xsi:type="dcterms:W3CDTF">2024-01-19T16:24:23Z</dcterms:modified>
</cp:coreProperties>
</file>