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விட்டுக்கொடுக்காதவர்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நடத்துகின்றவர்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பாதுகாப்பவர்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நேசர் நீரே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Kodukathavar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Nadathugindravar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Paathukappavar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Neerae-2</a:t>
            </a: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வழிமாறும்போது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பாதை காட்டினீர்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என்னால் முடியாதபோது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தூக்கி நடத்தினீர்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விட்டு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Vazhimaarum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Nadathineer-2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தலைகுனிந்தபோது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என்னோடு கூடவந்தீர்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குனிந்த இடத்திலே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தலையை உயர்த்தினீர்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விட்டு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Vantheerv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Idaththilaev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Uyarthineer-2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பாவம் செய்தபோது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உணர்த்தி நடத்தினீர்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நோகடித்த 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கிருபையால் மன்னித்தீர்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விட்டு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Nogaditha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Mannitheer-2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வேண்டிக்கொள்வதெல்லாம்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வாழ்வில் தருகின்றீர்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நினைப்பதற்க்கும் மேலாய்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ஆசீர்வதிக்கின்றீர்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என்னை விட்டு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Vaendikolvathellam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Tharukinteer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Ninaippatharkum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Aaseervathikinteer-2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7199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181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2024-01-19T16:19:22Z</dcterms:modified>
</cp:coreProperties>
</file>