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என்னைத் தப்புவித்து என்னை தாங்கிடும்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ஏந்திடும் தெய்வமே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எத்தனை அன்பு நீர் என்னில் வைத்து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பாராட்டும்(தாலாட்டும்) தெய்வமே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என்னைத் தப்புவித்து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ஆராரிரோ... (8)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நெரிந்து போன இந்த நாணலை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முறியாதவர்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மங்கியெரியும் இந்த திரியையும்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அணையாதவர்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என்னைத் தப்புவித்து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நெருக்கப்பட்டும் நான் ஒடுக்கப்பட்டும்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மனமுறிவடைவதில்லை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துன்பப்பட்டும் நான் தள்ளப்படும்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மடிந்து போவதில்லை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என்னைத் தப்புவித்து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தாய்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தன் பிள்ளையைதான் மறந்தாலும்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என்னை மறந்ததில்லை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உலகம் தான் என்னை வெறுத்தாலும்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என்னை வெறுக்கவில்லை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என்னைத் தப்புவித்து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83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39</cp:revision>
  <dcterms:created xsi:type="dcterms:W3CDTF">2023-03-13T17:37:04Z</dcterms:created>
  <dcterms:modified xsi:type="dcterms:W3CDTF">2024-01-19T09:42:39Z</dcterms:modified>
</cp:coreProperties>
</file>