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கொண்டதும்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விலகாமல் காப்பதும்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பெலவீனத்திலும் மன சோர்வினிலும்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மாறிடுமோ கிருபை மாறாது உம்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பெருவெள்ளத்திலும் கடும் காற்றினிலும்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விலகிடுமோ கிருபை விட்டு விலகாது உம்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sorvinilum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Peruvellathilum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Vilagidumo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மறைவில்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வல்லவரின் நிழலில்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நிலைத்து நிற்கும் கொடி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 கொடுப்பேன் நிதம்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(என் ஆத்துமா உம்மை பற்றிக்கொள்ளும்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உள்ள நாளெல்லாம்)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ஜீவன் உள்ள நாளெல்லாம்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நிற்பதும்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விலகாமல் சுமப்பதும்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maraivil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Vallavarin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nilalil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Nilaithu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nirkum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kodi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Kani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kodupaen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nitham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(En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aathuma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patrikollum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Jeevan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naalelaam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) -2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Jeevan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naalelaam</a:t>
            </a:r>
            <a:br>
              <a:rPr lang="en-IN" sz="2800" dirty="0"/>
            </a:b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kondathum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kirubai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vilagaamal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sumapathum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kirubai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குயவனே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களிமண்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விருப்பம்போல் வனைந்திடுமே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கரங்களில் பாத்திரமாய்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பயன்படுத்தும் உமக்காய்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(உருவாக்கினீர் உருமாற்றினீர்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உமதாக்கி சேர்த்துக்கொண்டீர்)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உமதாக்கி சேர்த்துக்கொண்டீர்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2800" b="1" i="0" dirty="0">
                <a:effectLst/>
                <a:latin typeface="Arial" panose="020B0604020202020204" pitchFamily="34" charset="0"/>
              </a:rPr>
              <a:t>என்னை சூழ்ந்து கொண்டதும் கிருபை</a:t>
            </a:r>
            <a:br>
              <a:rPr lang="ta-IN" sz="2800" dirty="0">
                <a:latin typeface="Arial" panose="020B0604020202020204" pitchFamily="34" charset="0"/>
              </a:rPr>
            </a:br>
            <a:r>
              <a:rPr lang="ta-IN" sz="2800" b="1" i="0" dirty="0">
                <a:effectLst/>
                <a:latin typeface="Arial" panose="020B0604020202020204" pitchFamily="34" charset="0"/>
              </a:rPr>
              <a:t>விட்டு விலகாமல் காப்பதும் கிருபை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Kuyavanae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kaliman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Virupam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vanainthidumae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Karangalil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paathiramaai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Payanpaduthum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umakaai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Uruvaakineer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urumaatrineer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Umathaaki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serthu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) -2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Umathaaki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serthu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kondeer</a:t>
            </a:r>
            <a:br>
              <a:rPr lang="en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76B6D-7DA2-6F77-9F7C-470D96273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42C597D-D502-EF78-05C2-02188FAE2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இதயமெல்லாம் நன்றியால்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நிரம்பிடுதே நன்மையால்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பாடிடுவேன் கவியால்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போற்றிடுவேன் துதியால்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(மேகம் மீதினில் வேகமாய் 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மீட்பர் உம்மைக் காணுவேன்/சேருவேன்)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மீட்பர் உம்மை சேருவேன்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4114800" lvl="8" indent="-457200">
              <a:buFontTx/>
              <a:buChar char="-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Ithayamellam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Nirambiduthae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(Megam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seruvaen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975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281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660</cp:revision>
  <dcterms:created xsi:type="dcterms:W3CDTF">2023-03-13T17:37:04Z</dcterms:created>
  <dcterms:modified xsi:type="dcterms:W3CDTF">2025-03-22T02:23:33Z</dcterms:modified>
</cp:coreProperties>
</file>