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நடத்திடும்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என்னோடு இருக்க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பயமே எனக்கில்லையே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நம்பிடும்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துருகமாய் இருப்பதால்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கலக்கமே எனக்கில்லையே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enakilaiye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thurugamaai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Kalakame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enakilaiye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பயமில்லை - 2 பயமில்லையே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சார்பில் கர்த்தர் உண்டு பயமில்லையே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பயமில்லை - 2 பயமில்லையே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நமக்காக யுத்தம் செய்வர் பயமில்லையே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bayamilaiye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saarbil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bayamilaiye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bayamilaiye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bayamilaiye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சிறு கூட்டமே நீ பயப்படாதே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என்றும் நம் துணை நிற்கின்றார்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எதிரிகள் வெள்ளம் போல் எதிராக வந்தாலும்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ஆவியானவர் கொடியேற்றுவார்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koothame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bayapadathe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nirkindraar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kodiyethruvaar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பாதைகள் எங்கும் தடைகற்களோ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தாமதம் மட்டும் பதிலானதோ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நேர்வழியாய் நம்மை நடத்திடும்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நிச்சயம் ந்டத்துவார் பயமில்லையே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thadaikarkalo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Thaamatham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bathilaanatho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Naervaliyai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Nitchayam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bayamilaiye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முந்தினதை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 யோசிக்காதே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பூர்வமானதை சிந்திக்காதே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மேலானதை நீ சுதந்தரிக்க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வேரூன்ற செய்வார் பயமில்லையே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Munthinathai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yosikathe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Poorvamanathai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sinthikaathe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Melaanathai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suthantharika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Vaeroondra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bayamilaiye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4604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180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38</cp:revision>
  <dcterms:created xsi:type="dcterms:W3CDTF">2023-03-13T17:37:04Z</dcterms:created>
  <dcterms:modified xsi:type="dcterms:W3CDTF">2024-01-18T13:56:24Z</dcterms:modified>
</cp:coreProperties>
</file>