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18-01-2024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கழுவும் உம் இரத்ததாலே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சுத்திகரியும் உம் ஆவியாலே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de-DE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 kazhuvum um raththathaale</a:t>
            </a:r>
            <a:b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Suthikariyum um aaviyaale-2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கழுவும் நான் சுத்தமாவேன்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சுத்திகரியும் நான் தூய்மையாவேன்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போல் என்னை மாற்றிடும் (4)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suthamaaven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Suththikariyum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thooimaiyaaven-2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matridum-4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தள்ளாதிரும்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சுத்த ஆவியே விலகாதிரும்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இருதயம் எனில் தாருமே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நிலைவர ஆவியை புதுப்பியுமே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கழுவும் நான் சுத்தமாவேன்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indent="-514350" algn="ctr">
              <a:buAutoNum type="arabicPeriod"/>
            </a:pP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thallaathirum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vilagathirum-2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iruthayam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thaarume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Nilaivara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puthuppiyume-2</a:t>
            </a:r>
          </a:p>
          <a:p>
            <a:pPr algn="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suthamaaven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என் பாவங்கள் எண்ணாதிரும்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அக்கிரமங்கள் நீக்கியருளும்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கிருபையினால் எனக்கு இறங்கிடும்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இரக்கத்தினால் என்னை மண்ணித்தருளும்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கழுவும் நான் சுத்தமாவேன்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ennaathirum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akkiramangal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neekkiyarulum-2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Irakkaththinaal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manniththarulum-2</a:t>
            </a:r>
          </a:p>
          <a:p>
            <a:pPr algn="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suthamaaven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என் உதடுகள் திறந்தருளும்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புகழை நான் அறிவித்திட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இரட்சிப்பின் சந்தோசத்தை திரும்ப தாரும்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உற்சாக ஆவி என்னை தாங்க செய்யும் 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r"/>
            <a:r>
              <a:rPr lang="ta-IN" sz="3200" b="1" i="0" dirty="0">
                <a:effectLst/>
                <a:latin typeface="Times New Roman" panose="02020603050405020304" pitchFamily="18" charset="0"/>
              </a:rPr>
              <a:t>- என்னை கழுவும் நான் சுத்தமாவேன்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uthadukal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thirantharulum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pugazhai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ariviththida-2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Ratchippin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santhosaththai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thirumba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Urchaaga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seyyum-2</a:t>
            </a:r>
          </a:p>
          <a:p>
            <a:pPr algn="r"/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suthamaaven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28439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12</TotalTime>
  <Words>205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42</cp:revision>
  <dcterms:created xsi:type="dcterms:W3CDTF">2023-03-13T17:37:04Z</dcterms:created>
  <dcterms:modified xsi:type="dcterms:W3CDTF">2024-01-18T13:05:42Z</dcterms:modified>
</cp:coreProperties>
</file>