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09-07-2023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என்னைக் காண்பவரே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தினம் காப்பவரே-2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ஆராய்ந்து அறிந்திருக்கின்றீர்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சுற்றிச் சுற்றி சூழ்ந்திருக்கின்றீர்-2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kanpavarae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Dhinam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arinthirukindreer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soolnthirukindreer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அமர்வதும் நான் எழுவதும்-2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நன்றாய் நீர் அறிந்திருக்கின்றீர்-2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காண்பவரே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amarvathum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eluvathum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arinthirukindreer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Kaanpavarae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எண்ணங்கள் ஏக்கங்கள் எல்லாம்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எல்லாமே அறிந்திருக்கின்றீர்-2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நடந்தாலும் படுத்தாலும்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அப்பா நீர் அறிந்திருக்கின்றீர்-2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ராஜா இயேசு ராஜா-2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காண்பவரே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 algn="ctr">
              <a:buAutoNum type="arabicPeriod"/>
            </a:pP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yekkangal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Ellamae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arinthirukindreer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paduthaalum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arinthirukindreer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</a:p>
          <a:p>
            <a:pPr algn="ctr"/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raja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raja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Kaanpavarae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முன்னும் பின்னும் நெருக்கி நெருக்கி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சுற்றி என்னை சூழ்ந்திருக்கின்றீர்-2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திருக்கரத்தால் தினமும் என்னை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பற்றி பிடித்திருக்கின்றீர்-2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ராஜா இயேசு ராஜா-2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காண்பவரே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nerukki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nerukki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soolnthirukindreer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thirukarathaal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dhinamum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Patri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pidithirukindreer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</a:p>
          <a:p>
            <a:pPr algn="ctr"/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raja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raja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Kaanpavarae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(என்) கருவை உம் கண்கள் கண்டன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மறைவாய் வளர்வதைக் கவனித்தீரே-2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அதிசயமாய் பிரமிக்கத்தக்க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பக்குவமாய் உருவாக்கினீர்-2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ராஜா இயேசு ராஜா-2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காண்பவரே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(En)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kandana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Maraivaai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valarvathai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kavanitheerae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bramikathakka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Pakuvamaai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vuruvakineer</a:t>
            </a:r>
            <a:r>
              <a:rPr lang="en-IN" sz="32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</a:p>
          <a:p>
            <a:pPr algn="ctr"/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raja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raja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Kaanpavarae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22962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581</TotalTime>
  <Words>231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383</cp:revision>
  <dcterms:created xsi:type="dcterms:W3CDTF">2023-03-13T17:37:04Z</dcterms:created>
  <dcterms:modified xsi:type="dcterms:W3CDTF">2023-07-09T17:33:53Z</dcterms:modified>
</cp:coreProperties>
</file>