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 ஆளும் இயேசுவே ஆராதனை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 காக்கும் கர்த்தரே ஆராதனை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ஆராதனை ஆராதனை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ஆராதனை துதி ஆராதனை (2)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பரலோக தேவனே ஆராதனை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தூதர் போற்றும் ஆராதனை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ஆராதனை ஆராதனை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என்னை ஆளும்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உன்னத தேவனே ஆராதனை உயிருள்ள ராஜனே ஆராதனை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ஆராதனை ஆராதனை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என்னை ஆளும்</a:t>
            </a:r>
            <a:endParaRPr lang="en-IN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8</TotalTime>
  <Words>51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28</cp:revision>
  <dcterms:created xsi:type="dcterms:W3CDTF">2023-03-13T17:37:04Z</dcterms:created>
  <dcterms:modified xsi:type="dcterms:W3CDTF">2024-01-17T14:37:29Z</dcterms:modified>
</cp:coreProperties>
</file>