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அழைத்தவரே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தொட்டவரே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இல்லாமல் நான் இல்லையே 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 alaiththavarae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 thottavarae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 illaamal naan illaiyae -2</a:t>
            </a:r>
            <a:br>
              <a:rPr lang="ta-IN" sz="3200" dirty="0"/>
            </a:br>
            <a:endParaRPr lang="en-IN" sz="3200" dirty="0"/>
          </a:p>
          <a:p>
            <a:pPr algn="ctr"/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வாழ்ந்தது உங்க கிருபை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வளர்ந்ததும் உங்க கிருபை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உயர்த்தி வைத்தீரே உம் கிருபையே 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vaalnthathu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valarnthathum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vaiththeerae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 கிருபை வேண்டுமே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 கிருபை போதுமே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 கிருபை இல்லாமல்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ஒன்றும் இல்லையே 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vaenndumae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illaamal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ontum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தனிமையில் அழுதபோது தேற்றிட யாரும் இல்ல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தள்ளாடி நடந்தபோது தாங்கிட யாரும் இல்ல 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கதறி அழுத நேரத்தில்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கண்ணீர் துடைத்த உங்க கிருப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 கிருபை இல்லனா நானும் இல்ல 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Thanimaiyil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aluthapothu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thaettida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Thallaati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nadanthapothu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Kathari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alutha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naeraththil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kannnneer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thutaiththa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illanaa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 கிருபை வேண்டுமே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 கிருபை போதுமே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 கிருபை இல்லாமல்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ஒன்றும் இல்லையே 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vaenndumae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illaamal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ontum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217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என்று சொல்ல எனக்கொன்றும் இல்ல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திறமனு சொல்ல என்னிடம் எதுவும் இல்ல 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தகுதியில்லா என்னை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உயர்த்தினது உங்க கிருபை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 கிருபை இல்லனா நானும் இல்ல 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enakkontum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Thiramanu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ennidam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ethuvum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Thakuthiyillaa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Uyarththinathu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illanaa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endParaRPr lang="en-IN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795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உங்க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கிருபை வேண்டுமே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 கிருபை போதுமே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 கிருபை இல்லாமல்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ஒன்றும் இல்லையே 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vaenndumae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illaamal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ontum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endParaRPr lang="en-IN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08976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11</TotalTime>
  <Words>291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34</cp:revision>
  <dcterms:created xsi:type="dcterms:W3CDTF">2023-03-13T17:37:04Z</dcterms:created>
  <dcterms:modified xsi:type="dcterms:W3CDTF">2024-01-18T12:55:24Z</dcterms:modified>
</cp:coreProperties>
</file>