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ஆனந்த தைலத்தால் அபிஷேகம் செய்திடும் ஆவியானவரே - (4)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ஆவியானவரே அன்பின் ஆவியானவரே - (4)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Anantha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Thailathal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Abishegam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(4)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(4)</a:t>
            </a: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வறண்ட நிலங்கள் வயல்வெளியாகட்டும் ஆவியானவரே 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அன்பின் ஆவியானவரே - (2) --- என்னை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Varanda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Vailviligallagattum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 ---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உலர்ந்த எலும்புகள் உயிரோடு எழும்பட்டும் ஆவியானவரே 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அன்பின் ஆவியானவரே - (2) --- என்னை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</a:rPr>
              <a:t>U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larndha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Elumbugal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Eumbattum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 ---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Ennai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</TotalTime>
  <Words>107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28</cp:revision>
  <dcterms:created xsi:type="dcterms:W3CDTF">2023-03-13T17:37:04Z</dcterms:created>
  <dcterms:modified xsi:type="dcterms:W3CDTF">2024-01-17T14:33:01Z</dcterms:modified>
</cp:coreProperties>
</file>