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30-08-2023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30-08-2023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30-08-2023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30-08-2023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30-08-2023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30-08-2023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30-08-2023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30-08-2023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30-08-2023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30-08-2023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30-08-2023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30-08-2023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30-08-2023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30-08-2023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30-08-2023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30-08-2023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30-08-2023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30-08-2023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algn="ctr"/>
            <a:endParaRPr lang="en-IN" sz="30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0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000" b="1" i="0" dirty="0">
                <a:effectLst/>
                <a:latin typeface="Times New Roman" panose="02020603050405020304" pitchFamily="18" charset="0"/>
              </a:rPr>
              <a:t>என்ன நடந்தாலும் யார் கைவிட்டாலும்</a:t>
            </a:r>
            <a:br>
              <a:rPr lang="ta-IN" sz="3000" dirty="0"/>
            </a:br>
            <a:r>
              <a:rPr lang="ta-IN" sz="3000" b="1" i="0" dirty="0">
                <a:effectLst/>
                <a:latin typeface="Times New Roman" panose="02020603050405020304" pitchFamily="18" charset="0"/>
              </a:rPr>
              <a:t>உமக்கு நன்றி சொல்வேன்</a:t>
            </a:r>
            <a:br>
              <a:rPr lang="ta-IN" sz="3000" dirty="0"/>
            </a:br>
            <a:r>
              <a:rPr lang="ta-IN" sz="3000" b="1" i="0" dirty="0">
                <a:effectLst/>
                <a:latin typeface="Times New Roman" panose="02020603050405020304" pitchFamily="18" charset="0"/>
              </a:rPr>
              <a:t>உமது புகழ் பாடுவேன்</a:t>
            </a:r>
            <a:endParaRPr lang="en-IN" sz="30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000" b="1" dirty="0">
              <a:latin typeface="Times New Roman" panose="02020603050405020304" pitchFamily="18" charset="0"/>
            </a:endParaRPr>
          </a:p>
          <a:p>
            <a:pPr algn="ctr"/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Enna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Nadanthaalum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Yaar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Kaivittalum</a:t>
            </a:r>
            <a:br>
              <a:rPr lang="en-IN" sz="3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Umakku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Nandri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Solvaen</a:t>
            </a:r>
            <a:br>
              <a:rPr lang="en-IN" sz="3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Umathu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Pugal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Paaduvaen</a:t>
            </a:r>
            <a:br>
              <a:rPr lang="en-IN" sz="3000" dirty="0"/>
            </a:br>
            <a:br>
              <a:rPr lang="ta-IN" sz="3000" dirty="0"/>
            </a:br>
            <a:endParaRPr lang="en-IN" sz="3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000" b="1" i="0" dirty="0">
              <a:effectLst/>
              <a:latin typeface="Times New Roman" panose="02020603050405020304" pitchFamily="18" charset="0"/>
            </a:endParaRPr>
          </a:p>
          <a:p>
            <a:pPr marL="514350" indent="-514350" algn="ctr">
              <a:buAutoNum type="arabicPeriod"/>
            </a:pPr>
            <a:r>
              <a:rPr lang="ta-IN" sz="3000" b="1" i="0" dirty="0">
                <a:effectLst/>
                <a:latin typeface="Times New Roman" panose="02020603050405020304" pitchFamily="18" charset="0"/>
              </a:rPr>
              <a:t>தேடி வந்தீரே தெரிந்துக் கொண்டீரே</a:t>
            </a:r>
            <a:br>
              <a:rPr lang="ta-IN" sz="3000" dirty="0"/>
            </a:br>
            <a:r>
              <a:rPr lang="ta-IN" sz="3000" b="1" i="0" dirty="0">
                <a:effectLst/>
                <a:latin typeface="Times New Roman" panose="02020603050405020304" pitchFamily="18" charset="0"/>
              </a:rPr>
              <a:t>தூய மகனாக்கினீர் – 2</a:t>
            </a:r>
            <a:br>
              <a:rPr lang="ta-IN" sz="3000" dirty="0"/>
            </a:br>
            <a:r>
              <a:rPr lang="ta-IN" sz="3000" b="1" i="0" dirty="0">
                <a:effectLst/>
                <a:latin typeface="Times New Roman" panose="02020603050405020304" pitchFamily="18" charset="0"/>
              </a:rPr>
              <a:t>துதிக்கும் மகனாக்கினீர் – இராஜா – 2</a:t>
            </a:r>
            <a:br>
              <a:rPr lang="ta-IN" sz="3000" dirty="0"/>
            </a:br>
            <a:br>
              <a:rPr lang="ta-IN" sz="3000" dirty="0"/>
            </a:br>
            <a:r>
              <a:rPr lang="ta-IN" sz="3000" b="1" i="0" dirty="0">
                <a:effectLst/>
                <a:latin typeface="Times New Roman" panose="02020603050405020304" pitchFamily="18" charset="0"/>
              </a:rPr>
              <a:t>இதயம் நிறைந்த நன்றி சொல்வேன்</a:t>
            </a:r>
            <a:br>
              <a:rPr lang="ta-IN" sz="3000" dirty="0"/>
            </a:br>
            <a:r>
              <a:rPr lang="ta-IN" sz="3000" b="1" i="0" dirty="0">
                <a:effectLst/>
                <a:latin typeface="Times New Roman" panose="02020603050405020304" pitchFamily="18" charset="0"/>
              </a:rPr>
              <a:t>இரவும் பகலும் புகழ் பாடுவேன்</a:t>
            </a:r>
            <a:endParaRPr lang="en-IN" sz="3000" b="1" i="0" dirty="0">
              <a:effectLst/>
              <a:latin typeface="Times New Roman" panose="02020603050405020304" pitchFamily="18" charset="0"/>
            </a:endParaRPr>
          </a:p>
          <a:p>
            <a:pPr marL="514350" indent="-514350" algn="ctr">
              <a:buAutoNum type="arabicPeriod"/>
            </a:pPr>
            <a:endParaRPr lang="en-IN" sz="30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Thaedi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Vantheerae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Therinthuk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Konteerae</a:t>
            </a:r>
            <a:br>
              <a:rPr lang="en-IN" sz="3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Thooya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Makanaakkineer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– 2</a:t>
            </a:r>
            <a:br>
              <a:rPr lang="en-IN" sz="3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Thuthikkum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Makanaakkineer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– Raja – 2</a:t>
            </a:r>
            <a:br>
              <a:rPr lang="en-IN" sz="30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3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Ithayam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Niraintha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Nandri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Solvaen</a:t>
            </a:r>
            <a:br>
              <a:rPr lang="en-IN" sz="3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Iravum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Pakalum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Pukal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Paaduvaen</a:t>
            </a:r>
            <a:endParaRPr lang="en-IN" sz="3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5833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algn="ctr"/>
            <a:endParaRPr lang="en-IN" sz="30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0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000" b="1" i="0" dirty="0">
                <a:effectLst/>
                <a:latin typeface="Times New Roman" panose="02020603050405020304" pitchFamily="18" charset="0"/>
              </a:rPr>
              <a:t>2. ஆவியினாலே அன்பை ஊற்றி</a:t>
            </a:r>
            <a:br>
              <a:rPr lang="ta-IN" sz="3000" dirty="0"/>
            </a:br>
            <a:r>
              <a:rPr lang="ta-IN" sz="3000" b="1" i="0" dirty="0">
                <a:effectLst/>
                <a:latin typeface="Times New Roman" panose="02020603050405020304" pitchFamily="18" charset="0"/>
              </a:rPr>
              <a:t>பாவங்கள் நீக்கினீரே – 2</a:t>
            </a:r>
            <a:br>
              <a:rPr lang="ta-IN" sz="3000" dirty="0"/>
            </a:br>
            <a:r>
              <a:rPr lang="ta-IN" sz="3000" b="1" i="0" dirty="0">
                <a:effectLst/>
                <a:latin typeface="Times New Roman" panose="02020603050405020304" pitchFamily="18" charset="0"/>
              </a:rPr>
              <a:t>சுவாபங்கள் மாற்றினீரே – இராஜா – 2</a:t>
            </a:r>
            <a:endParaRPr lang="en-IN" sz="30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0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fi-FI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2. Aaviyinaalae Anpai Ootti</a:t>
            </a:r>
            <a:br>
              <a:rPr lang="fi-FI" sz="3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i-FI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Paavangal Neekkineerae – 2</a:t>
            </a:r>
            <a:br>
              <a:rPr lang="fi-FI" sz="3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i-FI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Suvaapangal Maattineerae – Raja – 2</a:t>
            </a:r>
            <a:endParaRPr lang="en-IN" sz="3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63533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0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0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000" b="1" i="0" dirty="0">
                <a:effectLst/>
                <a:latin typeface="Times New Roman" panose="02020603050405020304" pitchFamily="18" charset="0"/>
              </a:rPr>
              <a:t>3. இராஜாவின் திருமுகம் காண்கின்ற நாளை</a:t>
            </a:r>
            <a:br>
              <a:rPr lang="ta-IN" sz="3000" dirty="0"/>
            </a:br>
            <a:r>
              <a:rPr lang="ta-IN" sz="3000" b="1" i="0" dirty="0">
                <a:effectLst/>
                <a:latin typeface="Times New Roman" panose="02020603050405020304" pitchFamily="18" charset="0"/>
              </a:rPr>
              <a:t>எதிர்நோக்கி ஓடுகிறேன் – இயேசு – 2</a:t>
            </a:r>
            <a:br>
              <a:rPr lang="ta-IN" sz="3000" dirty="0"/>
            </a:br>
            <a:r>
              <a:rPr lang="ta-IN" sz="3000" b="1" i="0" dirty="0">
                <a:effectLst/>
                <a:latin typeface="Times New Roman" panose="02020603050405020304" pitchFamily="18" charset="0"/>
              </a:rPr>
              <a:t>நினைத்துப் பாடுகிறேன் – இராஜா</a:t>
            </a:r>
            <a:endParaRPr lang="en-IN" sz="30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0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Iraajaavin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Thirumukam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Kannkinra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Naalai</a:t>
            </a:r>
            <a:br>
              <a:rPr lang="en-IN" sz="3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Ethirnnokki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Odukiraen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Yesu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– 2</a:t>
            </a:r>
            <a:br>
              <a:rPr lang="en-IN" sz="3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Ninaiththup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Paadukiraen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– Raja</a:t>
            </a:r>
            <a:endParaRPr lang="en-IN" sz="3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9153044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707</TotalTime>
  <Words>152</Words>
  <Application>Microsoft Office PowerPoint</Application>
  <PresentationFormat>Widescreen</PresentationFormat>
  <Paragraphs>19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552</cp:revision>
  <dcterms:created xsi:type="dcterms:W3CDTF">2023-03-13T17:37:04Z</dcterms:created>
  <dcterms:modified xsi:type="dcterms:W3CDTF">2023-08-30T15:15:32Z</dcterms:modified>
</cp:coreProperties>
</file>