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எங்களுக்குள்ளே வாசம் செய்யும்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இந்நாளில் உம்சித்தம் போல் நடத்திச் செல்லுமையா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ஆவியானவரே... ஆவியானவரே... பரிசுத்த ஆவியானவரே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Engalukkulle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Siththam pol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chellumaiya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. 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. 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எப்படி நான் ஜெபிக்க வேண்டும்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எதற்காக ஜெபிக்க வேண்டும்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கற்றுத்தாரும் ஆவியானவரே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வேதவசனம் புரிந்துகொண்டு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விளக்கங்களை அறிந்திட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வெளிச்சம் தாரும் ஆவியானவரே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Jebikkavendum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Edarkaaga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Kattruth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arindida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Velichcham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கவலை கண்ணீர் மறக்கணும்..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கர்த்தரையே நோக்கணும்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கற்றுத் தாரும் ஆவியானவரே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செய்த நன்மை நினைக்கணும்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நன்றியோடு துதிக்கணும்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சொல்லித் தாரும் ஆவியானவரே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Karththaraiye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Kattruththarum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எங்கு செல்ல வேண்டும்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 சொல்ல வேண்டும்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வழிநடத்தும் ஆவியானவரே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விருப்பம் இல்லாத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இடங்களுக்கு செல்லாமல்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தடுத்து றிறுத்தும் ஆவியானவரே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Idangalukkuch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chellamal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எதிரிகளின் சூழ்ச்சிகள்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சாத்தானின் சூழ்ச்சிகள்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எதிர்த்து நிற்க பெலன் வேண்டுமே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உடல் சோர்வுகள் அசதிகள் பெலவீனங்கள் நீங்கி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உற்சாகத்தால் நிரம்ப வேண்டுமே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Soolchchigal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theekkanaigal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Asadigal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Urchagaththal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261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29</cp:revision>
  <dcterms:created xsi:type="dcterms:W3CDTF">2023-03-13T17:37:04Z</dcterms:created>
  <dcterms:modified xsi:type="dcterms:W3CDTF">2024-01-17T13:48:39Z</dcterms:modified>
</cp:coreProperties>
</file>