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வாழ்நாளல்லாம் களிகூர்ந்து மகிழ்ந்திட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காலையிலே உம் கிருபையினால் திருப்தியாக்குமையா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vaalnellalam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kalikoornthu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thirupthiyaakumaiyaa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தீங்கு மேற்கொண்ட நாட்களுக்கும்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துன்பம் கண்ட வருடத்திற்கும்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சரியாய் இன்று மகிழச்செய்து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சந்தோஸத்தாலே நிரப்புகிறீர்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maerkonda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naatkalukkum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varudathirukum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magilaseithu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Santhosathaalae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nirapugireer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நீர்தானே நீர்தானே என் தஞ்சம்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நீர்தானே நீர்தானே அடைக்கலம்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தஞ்சம் நீர் தானே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Ne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புகலிடம் நீரே பூமியிலே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அடைக்கலம் தஞ்சம்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காப்பாளர்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இறுதி வரைக்கும் நீர் தானே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kaapalar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உலகமே உருவாக்கப்படும்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மழைகள் குன்றுகள் தோன்றும்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இருந்தவர்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இருப்பவர் நீர் தானே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uruvakapadum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kundrugal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செய்யும் செயல்கள் செம்மைப்படுத்தும்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செயல்கள் அனைத்திலும் வெற்றி தாரும்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 அடையாளம் காணச் செய்யும்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 திருச்சபை தோன்ற செய்யும்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semmaipaduthum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thirusabai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108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34</TotalTime>
  <Words>207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</cp:revision>
  <dcterms:created xsi:type="dcterms:W3CDTF">2023-03-13T17:37:04Z</dcterms:created>
  <dcterms:modified xsi:type="dcterms:W3CDTF">2024-01-17T14:19:37Z</dcterms:modified>
</cp:coreProperties>
</file>