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கோட்டை எந்தன் தஞ்சம்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ஆருயிர் நண்பன்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வந்தீர் எனக்காய் மரித்தீர்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திரும்பவும் வருபவர் நீர்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kottai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Thanjam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aaruyir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Nanban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thirumbhavum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varubavar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போல இவ்வுலகில் யாருமில்லையே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உம்மைப் பாடி போற்றி உயர்த்திடுவேன்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evvulagil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yillayae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photri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uyarthiduvaen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பிறந்தார் பிறந்தார் எனக்காகவே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சிலுவை சுமந்தார் மரித்தார் எனக்காகவே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உயிர்த்தெழுந்தார் எழுந்தார் எனக்காகவே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மீண்டும் வருவார் வருவார் எனக்காகவே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pirandhar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pirandhar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ennakagavay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sumandhar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ennakagavay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Uyirthazhundhar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ezhundhar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enakagavay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Meendum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enakagavay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நேசர் எந்தன் மீட்பர்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காக்கும் தெய்வம்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உம்மைப் பாடி உம்மைப் போற்றி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உமக்காய் என்றும் வாழ்ந்திடுவேன்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பாவியான என்னை மீட்டவரே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உம்மைப்போல் இவ்வுலகில் யாருமில்லையே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vazhindhiduvaen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Paaviyana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mettavarae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Ummaipol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ivvulagil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yarumillaiyae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என் இயேசுவே -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இல்லாமல் எனக்கு யாருமில்லையே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செய்த பாவங்கள் பல ஆயிரம்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இரத்தத்தால் என்னை மீட்டுகொண்டீரே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இயேசுவே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yarumilaiyae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2281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</TotalTime>
  <Words>196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40</cp:revision>
  <dcterms:created xsi:type="dcterms:W3CDTF">2023-03-13T17:37:04Z</dcterms:created>
  <dcterms:modified xsi:type="dcterms:W3CDTF">2024-01-19T17:09:06Z</dcterms:modified>
</cp:coreProperties>
</file>