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 உம்ம விட்டா யாரும் இல்லப்பா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அன்ப விட்டா எதுவும் இல்லப்பா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 umma vittaa yaarum illappaa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 anba vittaa ethuvum illappaa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ஆசை நீங்கப்பா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தேவை நீங்கப்பா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சொந்தம் நீங்கப்பா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சொத்து நீங்கப்பா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neengappaa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neengappaa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neengappaa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neengappaa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காண்கின்ற எல்லாம் ஓர் நாள் கறைந்து போகுமே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தொடுகின்ற எல்லாம் ஓர் நாள் தொலைந்து போகுமே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Kaankindra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Thodukindra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3200" dirty="0"/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உலகத்தின்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செல்வம் எல்லாம் நிலையாய் நிற்குமோ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அழியாத செல்வம் நீரே போதும் இயேசுவே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Ulakaththin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Aziyaatha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iyesuvae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101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32</cp:revision>
  <dcterms:created xsi:type="dcterms:W3CDTF">2023-03-13T17:37:04Z</dcterms:created>
  <dcterms:modified xsi:type="dcterms:W3CDTF">2024-01-17T13:13:27Z</dcterms:modified>
</cp:coreProperties>
</file>