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ஜீவன் விட்டவரே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என்னோடிருக்க எழுந்தவரே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என்றும் வழி நடத்துவாரே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போதுமே! இயேசு போதுமே!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 நாளிலுமே! என் நிலையிலுமே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வாழ்வினிலே இயேசு போதுமே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பிசாசின் சோதனை பெருகிட்டாலும்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சோர்ந்து போகாமல் முன்செல்லவே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உலகமும் மாமிசமும் மயக்கிட்டாலும்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மயங்கிடாமல் முன்னேறவே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dirty="0">
                <a:latin typeface="Times New Roman" panose="02020603050405020304" pitchFamily="18" charset="0"/>
              </a:rPr>
              <a:t>2.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புல்லுள்ள இடங்களில் மேய்;த்திடுவார்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அமர்ந்த தண்ணீரண்டை நடத்திடுவார்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ஆத்தமாவை தினம் தேற்றிடுவார்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மரணப் பள்ளத்தாக்கில் காத்திடுவார்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மனிதர் என்னை கைவிட்டாலும்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மாமிசம் அழுகி நாறிட்டாலும்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ஐசுவரியம் யாவும் அழிந்திட்டாலும்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ஆகாதவன் என்று தள்ளிவிட்டாலும்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80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34</cp:revision>
  <dcterms:created xsi:type="dcterms:W3CDTF">2023-03-13T17:37:04Z</dcterms:created>
  <dcterms:modified xsi:type="dcterms:W3CDTF">2023-12-17T17:03:10Z</dcterms:modified>
</cp:coreProperties>
</file>