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எனது தலைவன் இயேசுராஜன்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மார்பில் சாய்ந்து சாய்ந்து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மகிழ்ந்து மகிழ்ந்திருப்பேன்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Yesuraajan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Maarpil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Saaynthu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Saaynthu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Makilnthiruppaen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இதய தீபம் எனது தெய்வம்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இரக்கத்தின் சிகரம்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பார்த்து பார்த்து ரசித்து ருசித்து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பரவசம் அடைவேன்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Ithaya Theepam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Irakkaththin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Sikaram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Rasiththu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Rusiththu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Paravasam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Ataivaen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நீதி தேவன் வெற்றி வேந்தன்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அமைதியின் மன்னன்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நினைத்து நினைத்து கவலை மறந்து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நிம்மதி அடைவேன்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Neethi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Vetta Vaenthan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Amaithiyin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Mannan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Nimmathi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Ataivaen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நல்ல மேய்ப்பன் குரலைக் கேட்பேன்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நாளும் பின் தொடர்வேன்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தோளில் அமர்ந்து கவலை மறந்து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தொடர்ந்து பயணம் செய்வேன்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Maeyppan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Kuralaik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Pin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Seyvaen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பசும்புல் மேய்ச்சல் அமர்ந்த தண்ணீர்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அழைத்துச் செல்பவரே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ஆத்துமாவை தினமும் தேற்றி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அணைத்துக் கொள்பவரே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Pasumpul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Maeychchal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Alaiththuch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Aaththumaavai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Thaetti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Kolpavarae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896</TotalTime>
  <Words>156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688</cp:revision>
  <dcterms:created xsi:type="dcterms:W3CDTF">2023-03-13T17:37:04Z</dcterms:created>
  <dcterms:modified xsi:type="dcterms:W3CDTF">2025-04-11T02:20:32Z</dcterms:modified>
</cp:coreProperties>
</file>