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இயேசுவே என் ராஜனே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உமக்கிணையான நாமம் வேறில்லையே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பரிசுத்தரே, பாத்திரரே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சேனைகளின் கர்த்தரே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,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Raajane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UmakkInaiyaana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VerIllaye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Paarthirare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அல்லேலுயா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ஒருவரே பரிசுத்தரே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NeerOruvare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இரு கரம் உயர்த்தி உம்மை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போற்றிடுவோம்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எம் சிரம் தாழ்த்தி பணிந்து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தொழுதிடுவோம்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சிங்காசனத்தில் வீற்றிருப்பவரே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பரிசுத்தரே நீர் பரிசுத்தரே (2) – அல்லேலுயா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Karam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Pottriduvohm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Thaazhthi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Thozhuthiduvohm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Singaasanathil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Veetrippavare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Hallelujah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பரிசுத்தரே எங்கள் பரிசுத்தரே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ஒருவரே பரிசுத்தரே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சேனைகளின் கர்த்தரே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உயர்ந்தவரே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வாழ்பவரே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b="1" i="0" dirty="0">
                <a:effectLst/>
                <a:latin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Enrenrum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Uyarnthavare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Enrenrum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Vaazhbavare</a:t>
            </a:r>
            <a:endParaRPr lang="ta-IN" sz="3200" b="1" i="0" dirty="0">
              <a:effectLst/>
              <a:latin typeface="Arial" panose="020B0604020202020204" pitchFamily="34" charset="0"/>
            </a:endParaRPr>
          </a:p>
          <a:p>
            <a:pPr algn="ctr"/>
            <a:br>
              <a:rPr lang="ta-IN" sz="3200" dirty="0"/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பரிசுத்தரே எங்கள் பரிசுத்தரே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ஒருவரே பரிசுத்தரே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சேனைகளின் கர்த்தரே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உயர்ந்தவரே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வாழ்பவரே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endParaRPr lang="ta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</TotalTime>
  <Words>162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31</cp:revision>
  <dcterms:created xsi:type="dcterms:W3CDTF">2023-03-13T17:37:04Z</dcterms:created>
  <dcterms:modified xsi:type="dcterms:W3CDTF">2023-12-17T16:45:52Z</dcterms:modified>
</cp:coreProperties>
</file>