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ராஜாவுக்கே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ஸ்தோத்திரம்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என்னோடு வாழ்பவர்க்கு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ஸ்தோத்திரம்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கர்த்தாவே நீர் செய்த நன்மைகளை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நித்தமும் நினைக்கின்றேன்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முழு உள்ளத்தோடு உம்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பாடிப் புகழுவேன் - நான்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பாவங்கள் அனைத்தும் மன்னித்தீரே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நோய்களை சுகமாக்கினீர்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ஜீவனை அழிவில் நின்று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காத்து இரட்சித்தீரே ஆ ஆ ஆ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நெருக்கப்பட்டேன் தள்ளப்பட்டேன்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நேசர் நீர் அணைத்தீரே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கைவிடப்பட்டு கதறினேன்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நீர் தேற்றினர் ஆ ஆ ஆ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இனி நான் வாழ்வது உமக்காக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உமது மகிமைக்காக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அன்பை எடுத்துச் சொல்லுவேன்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ஓயாமல் பாடுவேன் - நான்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</TotalTime>
  <Words>88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31</cp:revision>
  <dcterms:created xsi:type="dcterms:W3CDTF">2023-03-13T17:37:04Z</dcterms:created>
  <dcterms:modified xsi:type="dcterms:W3CDTF">2023-12-17T14:17:17Z</dcterms:modified>
</cp:coreProperties>
</file>