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 ராஜாவுக்கே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வாழ்பவர்க்கு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ஸ்தோத்திரம்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கர்த்தாவே நீர் செய்த நன்மைகளை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நினைக்கின்றேன்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 உள்ளத்தோடு உம்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பாடிப் புகழுவேன் - நான்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பாவங்கள் அனைத்தும் மன்னித்தீரே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நோய்களை சுகமாக்கினீர்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எனது ஜீவனை அழிவில் நின்று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காத்து இரட்சித்தீரே ஆ ஆ ஆ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நெருக்கப்பட்டேன் தள்ளப்பட்டேன்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நேசர் நீர் அணைத்தீரே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கைவிடப்பட்டு கதறினேன்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நீர் தேற்றினர் ஆ ஆ ஆ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இனி நான் வாழ்வது உமக்காக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உமது மகிமைக்காக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 எடுத்துச் சொல்லுவேன்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ஓயாமல் பாடுவேன் - நான்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88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2023-12-17T14:17:17Z</dcterms:modified>
</cp:coreProperties>
</file>