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17-12-2023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விண்ணப்பத்தைக் கேட்டீரைய்யா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கண்ணீரைக் கண்டீரைய்யா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எனக்கு உதவி நீர் செய்தீரைய்யா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உன் பிள்ளையாய் நான் வாழ்ந்திட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 உலாம் தேவனே சதாகாலமும் உள்ளவரே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 உலாம் தேவனே நீர் என்றும் உயர்ந்தவரே (2)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வனாந்திரமான என் வாழ்க்கையை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நீருற்றாய் மாற்றின தேவன் நீரே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எதிரிகள் வெள்ளம்போல் வந்தாலுமே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துணைநின்று ஜெயிக்கும் தேவன் நீரே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எல் உலாம் 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மலைகள் பர்வதங்கள் விலகினாலும்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மாறாது ஒருபோதும் உன் கிருபை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இருளில் நான் நடந்தாலுமே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பொல்லாப்புக்கு நான் பயப்படேன்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எல் உலாம்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 விண்ணப்பத்தைக்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97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32</cp:revision>
  <dcterms:created xsi:type="dcterms:W3CDTF">2023-03-13T17:37:04Z</dcterms:created>
  <dcterms:modified xsi:type="dcterms:W3CDTF">2023-12-17T13:54:38Z</dcterms:modified>
</cp:coreProperties>
</file>