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14-12-2023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14-12-2023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14-12-2023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14-12-2023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14-12-2023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14-12-2023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14-12-2023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உணர்வினிலே கலந்தவரே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நினைவினிலே நிற்பவரே -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கனவினிலே வருபவரே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இதயத்திலே நிறைந்தவரே -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unarvinilae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kalandhavarae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ninaivinilae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nirpavarae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--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kanavinilae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varubavarae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idhayathilae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niraindhavarae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--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ஆராதிக்கின்றேனையா இயேசுவே - (8)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br>
              <a:rPr lang="ta-IN" sz="3200" dirty="0">
                <a:latin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Aarathikindraen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Aiyya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-- (8)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உறவினில் கலந்து தந்தையானீரையா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வாழ்வினில் இணைந்து தலைவனானீரையா (2) - என் உணர்வினிலே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uravinil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kalandhu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thanthaiyaneer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aiyya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vaalvinil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inaindhu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thalaivanaaneer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Aiyya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-- (2) --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Aarathikindraen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என் ஆவியில் இசைந்து ஒன்றாய் கலந்தீரையா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துயரத்தில் கலந்து ஒளஷதமானீரையா (2) - என் உணர்வினிலே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naavinil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isaindhu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ondraai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kalandheer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aiyya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thuyarathil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kalandhu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oushadhamaneeraiyya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-- (2) --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Aarathikindraen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என் தனிமையில் இணைந்து துணையாய் வந்தீரையா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பயணத்தில் இணைந்து பாதை காட்டீனீரையா (2) - என் உணர்வினிலே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thanimaiyil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inaindhu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thunaiyaai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vandheeraiyya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payanathil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inaindhu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paathaiKaatineerea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-- (2) --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Aarathikindraen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99801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11</TotalTime>
  <Words>173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30</cp:revision>
  <dcterms:created xsi:type="dcterms:W3CDTF">2023-03-13T17:37:04Z</dcterms:created>
  <dcterms:modified xsi:type="dcterms:W3CDTF">2023-12-13T18:39:21Z</dcterms:modified>
</cp:coreProperties>
</file>