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நன்றியால் பொங்க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இயேசுவை பாடிடுவேன்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கசந்த வாழ்வை மதுரமாய் மாற்றும்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இயேசுவை பாடிடுவேன்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mathuramaai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சூழ்நிலை எதிராக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காரியம் மாறுதலாய் முடிந்தாலும்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பெலவீனம் என் வாழ்வில்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போற்றிடுவேன் துதித்திடுவேன்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உயர்த்திடுவேன் இயேசுவை(யே) -3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vanthalaum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maaruthalaai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vanthalaum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thuthithiduvean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-3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அத்திமரம் துளிர்விடாமல் போனாலும்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திராட்சை செடி கனி கொடாமல் போனாலும்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ஒலிவமரம் பலன் அற்று போனாலும்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மகிழ்ந்திருப்பேன் களிகூறுவேன்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சுகித்திருப்பேன் இயேசுவில்(லே) -3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உள்ளம்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Aththimaram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thulirvidamal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Thiratchai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chedi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ponalaum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Olivamaram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Magilnthiruppean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kazhikooruvean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Sugithiruppean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போற்றிடுவேன் துதித்திடுவேன்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உயர்த்திடுவேன் இயேசுவை(யே)-3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மகிழ்ந்திருப்பேன் களிகூறுவேன்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சுகித்திருப்பேன் இயேசுவில்(லே) -3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உள்ளம்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thuthithiduvean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-3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Magilnthiruppean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kazhikooruvean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sugithiruppean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181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642</cp:revision>
  <dcterms:created xsi:type="dcterms:W3CDTF">2023-03-13T17:37:04Z</dcterms:created>
  <dcterms:modified xsi:type="dcterms:W3CDTF">2025-01-29T02:47:16Z</dcterms:modified>
</cp:coreProperties>
</file>