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29-08-2023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29-08-2023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29-08-2023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29-08-2023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29-08-2023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29-08-2023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29-08-2023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என் உள் உறுப்புகள் உண்டாக்கியவர் நீர்தானே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தாயின் கருவில் உருத் தந்தவர் நீர்தானே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வியத்தகு முறையில் என்னைப் படைத்தீரே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நன்றி நவில்கின்றேன்</a:t>
            </a:r>
            <a:br>
              <a:rPr lang="ta-IN" sz="3000" dirty="0"/>
            </a:b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நன்றி உமக்கு நன்றி – 2 – அப்பா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Uruppukal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Unndaakkiyavar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Neerthaanae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Thaayin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Karuvil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Uruth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Thanthavar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Neerthaanae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Viyaththaku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Muraiyil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Ennaip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Pataiththeerae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Nanti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Navilkinten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Umakku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2 –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Appaa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0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ctr">
              <a:buAutoNum type="arabicPeriod"/>
            </a:pPr>
            <a:r>
              <a:rPr lang="ta-IN" sz="3000" b="1" i="0" dirty="0">
                <a:effectLst/>
                <a:latin typeface="Arial" panose="020B0604020202020204" pitchFamily="34" charset="0"/>
              </a:rPr>
              <a:t>அமர்வதையும் எழுவதையும்</a:t>
            </a:r>
            <a:br>
              <a:rPr lang="ta-IN" sz="3000" dirty="0">
                <a:latin typeface="Arial" panose="020B0604020202020204" pitchFamily="34" charset="0"/>
              </a:rPr>
            </a:br>
            <a:r>
              <a:rPr lang="ta-IN" sz="3000" b="1" i="0" dirty="0">
                <a:effectLst/>
                <a:latin typeface="Arial" panose="020B0604020202020204" pitchFamily="34" charset="0"/>
              </a:rPr>
              <a:t>அப்பா நீர் அறிந்திருக்கின்றீர்</a:t>
            </a:r>
            <a:br>
              <a:rPr lang="ta-IN" sz="3000" dirty="0">
                <a:latin typeface="Arial" panose="020B0604020202020204" pitchFamily="34" charset="0"/>
              </a:rPr>
            </a:br>
            <a:r>
              <a:rPr lang="ta-IN" sz="3000" b="1" i="0" dirty="0">
                <a:effectLst/>
                <a:latin typeface="Arial" panose="020B0604020202020204" pitchFamily="34" charset="0"/>
              </a:rPr>
              <a:t>எண்ணங்களை என் ஏக்கங்களை – என் – 2</a:t>
            </a:r>
            <a:br>
              <a:rPr lang="ta-IN" sz="3000" dirty="0">
                <a:latin typeface="Arial" panose="020B0604020202020204" pitchFamily="34" charset="0"/>
              </a:rPr>
            </a:br>
            <a:r>
              <a:rPr lang="ta-IN" sz="3000" b="1" i="0" dirty="0">
                <a:effectLst/>
                <a:latin typeface="Arial" panose="020B0604020202020204" pitchFamily="34" charset="0"/>
              </a:rPr>
              <a:t>எல்லாமே அறிந்திருக்கின்றீர் – அப்பா</a:t>
            </a:r>
            <a:endParaRPr lang="en-IN" sz="30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Amarvathaiyum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Eluvathaiyum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Appaa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Arinthirukkinteer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Ennnangalai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Aekkangalai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En – 2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Ellaamae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Arinthirukkinteer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Appaa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2. உம்மை விட்டு மறைவாக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எங்கே நான் ஓட முடியும்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உம் சமூகம் இல்லாமலே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எங்கே வாழ முடியும் – அப்பா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fi-FI" sz="3000" b="1" i="0" dirty="0">
                <a:effectLst/>
                <a:latin typeface="Arial" panose="020B0604020202020204" pitchFamily="34" charset="0"/>
              </a:rPr>
              <a:t>2. Ummai Vittu Maraivaaka</a:t>
            </a:r>
            <a:br>
              <a:rPr lang="fi-FI" sz="3000" dirty="0"/>
            </a:br>
            <a:r>
              <a:rPr lang="fi-FI" sz="3000" b="1" i="0" dirty="0">
                <a:effectLst/>
                <a:latin typeface="Arial" panose="020B0604020202020204" pitchFamily="34" charset="0"/>
              </a:rPr>
              <a:t>Engae Naan Oda Mutiyum</a:t>
            </a:r>
            <a:br>
              <a:rPr lang="fi-FI" sz="3000" dirty="0"/>
            </a:br>
            <a:r>
              <a:rPr lang="fi-FI" sz="3000" b="1" i="0" dirty="0">
                <a:effectLst/>
                <a:latin typeface="Arial" panose="020B0604020202020204" pitchFamily="34" charset="0"/>
              </a:rPr>
              <a:t>Um Samookam Illaamalae</a:t>
            </a:r>
            <a:br>
              <a:rPr lang="fi-FI" sz="3000" dirty="0"/>
            </a:br>
            <a:r>
              <a:rPr lang="fi-FI" sz="3000" b="1" i="0" dirty="0">
                <a:effectLst/>
                <a:latin typeface="Arial" panose="020B0604020202020204" pitchFamily="34" charset="0"/>
              </a:rPr>
              <a:t>Engae Vaala Mutiyum – Appaa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3. உம்மை வருத்தும் காரியங்கள்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இல்லாமல் அகற்றி விடும்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நித்தியமான உம் பாதையில்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நித்தமும் நடத்துமையா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Varuththum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Kaariyangal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Illaamal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Akatti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Vidum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Niththiyamaana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Paathaiyil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Niththamum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Nadaththumaiyaa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153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4. நடப்பதையும் படுப்பதையும் நன்கு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நீர் அறிந்திருக்கின்றீர்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என் வழிகள் என் செயல்கள்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உமக்குத் தெரியும் அன்றோ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Nadappathaiyum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Paduppathaiyum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Nanku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Arinthirukkinteer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Valikal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Seyalkal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Umakkuth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Theriyum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Anto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275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5. என் முன்னும் என் பின்னும்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சுற்றிச் சூழ்ந்து இருக்கின்றீர்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பற்றிப் பிடிக்கின்றீர் உம் கரத்தாலே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முற்றிலும் அதிசயமே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 En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Munnum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Pinnum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Suttich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Soolnthu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Irukkinteer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Pattip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Pitikkinteer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Karaththaalae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Muttilum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Athisayamae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52985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685</TotalTime>
  <Words>238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519</cp:revision>
  <dcterms:created xsi:type="dcterms:W3CDTF">2023-03-13T17:37:04Z</dcterms:created>
  <dcterms:modified xsi:type="dcterms:W3CDTF">2023-08-29T02:02:08Z</dcterms:modified>
</cp:coreProperties>
</file>