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தகப்பன் நீர்தானையா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எல்லாமே பார்த்துக்கொள்வீர் –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எப்போதும் எவ்வேளையும்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கிருபை என்னைத் தொடரும்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Thakappan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Neerthaanaiyaa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Paarththukkolveer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Eppothum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Evvaelaiyum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Ennaith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மாண்பு மிக்கவர் நீர்தானே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மிகவும் பெரியவர் நீர்தானே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Maannpu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Mikkavar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Mikavum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உம்மையே புகழ்வேன் ஓய்வின்றி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உம்மைத்தான் பாடுவேன் பெலத்தோடு –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உயிருள்ள நாளெல்லாம்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Pukalvaen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Oyvinti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Ummaiththaan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Pelaththodu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Uyirulla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தாழ்ந்தோரை நீர் உயர்த்துகிறீர்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விழுந்தவரை நீர் தூக்குகிறீர்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Thaalnthorai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Uyarththukireer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Vilunthavarai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Thookkukireer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ஏற்ற வேளையில் அனைவருக்கும்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ஆகாரம் நீர் தருகின்றீர்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Aetta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Vaelaiyil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Anaivarukkum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Aakaaram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Tharukinteer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5304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679</TotalTime>
  <Words>129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506</cp:revision>
  <dcterms:created xsi:type="dcterms:W3CDTF">2023-03-13T17:37:04Z</dcterms:created>
  <dcterms:modified xsi:type="dcterms:W3CDTF">2023-08-28T01:52:49Z</dcterms:modified>
</cp:coreProperties>
</file>