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13-12-2023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13-12-2023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13-12-2023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13-12-2023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13-12-2023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13-12-2023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13-12-2023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சிறுமையை கண்ணோக்கி பார்த்தவர் நீர்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எளிமையில் கைதூக்க வந்தவர் நீர்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துரத்தப்பட்ட என்னை மீண்டும் சேர்த்துக்கொண்டீர்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ஒதுக்கப்பட்ட என்னை பெரிய ஜாதியாய் மாற்றினீர்</a:t>
            </a:r>
            <a:br>
              <a:rPr lang="ta-IN" sz="3200" dirty="0"/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பீர்லாகாய் ரோயீ என்னை காண்கின்ற தேவன் நீர்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பீர்லாகாய் ரோயீ எங்கள் ஜீவ நீரூற்று நீர்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528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வனாந்திரம் என் வாழ்வானதே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பாதைகள் எங்கும் இருளானதே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எந்தன் அழுகுரல் கேட்டு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நீரூற்றாய் வந்தவரே</a:t>
            </a:r>
            <a:endParaRPr lang="en-IN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345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புறஜாதி என்னை தேடி வந்தீர்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சுதந்திரவாளியாய் மாற்றிவிட்டீர்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வாக்குதத்தம் செய்தீர்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நீர் சொன்னதை நிறைவேற்றினீர்</a:t>
            </a:r>
            <a:endParaRPr lang="en-IN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000087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</TotalTime>
  <Words>64</Words>
  <Application>Microsoft Office PowerPoint</Application>
  <PresentationFormat>Widescreen</PresentationFormat>
  <Paragraphs>17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27</cp:revision>
  <dcterms:created xsi:type="dcterms:W3CDTF">2023-03-13T17:37:04Z</dcterms:created>
  <dcterms:modified xsi:type="dcterms:W3CDTF">2023-12-13T18:15:55Z</dcterms:modified>
</cp:coreProperties>
</file>