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மீது அன்புகூர்ந்து பலியானீர் சிலுவையிலே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இரத்தம் சிந்தி கழுவினீர் குற்றம் நீங்க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siluvayiele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Sindhi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Kaluvineer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பிரித்தெடுத்தீர் பிறக்கும் முன்னால்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உமக்கென்று வாழ்ந்திட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உமக்கே அனுதினமும் உமக்கே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வல்லமையும் மகிமையும் தகப்பனே உமக்குத்தானே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Piriththydutheer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pirakkum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munnal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Umakkendru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valndhida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Aaradhanai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umakkae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Anu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thinamum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umakke</a:t>
            </a:r>
            <a:br>
              <a:rPr lang="en-IN" sz="3200" dirty="0"/>
            </a:b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Vallamaiyum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magimaiyum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thagapanae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ummakuthanae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பிதாவான என்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தகப்பனே என் தந்தையே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மாட்சிமையும் மகத்துவமும்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உமக்குத்தானே என்றென்றைக்கும்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Pidhavaana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magaththuvamum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Umakkuthaanae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Yendrendraikkum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இரத்தத்தால் பிதாவோடு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ஒப்புரவாக்கி மகிழச்செய்தீர்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கறைபடாத மகனாக நிறுத்தி தினம்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பார்க்கின்றீர்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Raththaththaal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Pithaavodu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Oppuravaakki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magilazha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padaadha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maganaaga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paarkindreer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மாம்சமான திரையை அன்று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கிழித்து புது வழி திறந்தீர்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மகாமகா பரிசுத்தமும் திருச்சமுகம்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நுழைய செய்தீர்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Kizhiththu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Thirusamugam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146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</cp:revision>
  <dcterms:created xsi:type="dcterms:W3CDTF">2023-03-13T17:37:04Z</dcterms:created>
  <dcterms:modified xsi:type="dcterms:W3CDTF">2023-12-12T17:19:16Z</dcterms:modified>
</cp:coreProperties>
</file>