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மேய்ப்பராய் இயேசு இருக்கின்ற 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வாழ்வினிலே குறைகள் என்பது ஏது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Meipparai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irukkinta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vaalvinilae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அவர் பசும்புல் பூமியிலே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எந்நேரமும் நடத்திடும் போதினிலே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இன்பம் ஆஹா என்றும் இன்பம் ஆஹா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இன்பமல்லவா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pasumpul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poomiyilae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Ennaeramum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pothinilae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aahaa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aahaa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inpamallavaa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என்னோடவர் நடந்திடும் போதினிலே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அங்கே இருள் சூழ்ந்திடும் பாதையிலே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எங்கும் ஒளி ஆஹா எங்கும் ஒளி ஆஹா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எங்கெங்கும் ஒளியல்லவோ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pothinilae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aahaa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aahaa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oliyallavo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என்னையவர் அன்பால் நிரப்பியதால்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எல்லோருக்கும் நண்பனாய் ஆகியதால்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உள்ளமே ஆஹா என் தேவனை ஆஹா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புகழ்ந்திடுமே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nirappiyathaal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Ellorukkum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nannpanaay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aakiyathaal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aahaa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aahaa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pukalnthidumae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719</TotalTime>
  <Words>129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664</cp:revision>
  <dcterms:created xsi:type="dcterms:W3CDTF">2023-03-13T17:37:04Z</dcterms:created>
  <dcterms:modified xsi:type="dcterms:W3CDTF">2024-10-30T02:06:43Z</dcterms:modified>
</cp:coreProperties>
</file>