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324" y="-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29-08-2023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என் மீட்பர் என் நேசர் சந்நிதியில்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எப்போது நான் நிற்கப் போகிறேன்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ஏங்குகிறேன் உம்மைக் காண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எப்போது உம் முகம் காண்பேன்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தாகமாய் இருக்கிறேன்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அதிகமாய்த் துதிக்கிறேன் – நான்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Meetpar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Naesar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Sannithiyil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Eppothu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Nirkap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Pokiraen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Aengukiraen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Ummaik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Kaana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Eppothu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Mukam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Kaannpaen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Thaakamaay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Irukkiraen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Athikamaayth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Thuthikkiraen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Naan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000" b="1" i="0" dirty="0">
                <a:effectLst/>
                <a:latin typeface="Times New Roman" panose="02020603050405020304" pitchFamily="18" charset="0"/>
              </a:rPr>
              <a:t>மானானது நீரோடையை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தேடி தவிப்பது போல்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என் நெஞ்சம் உம்மைக்காண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ஏங்கித் தவிக்கிறது – தாகமாய்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0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Maanaanathu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Neerotaiyai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Thaeti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Thavippathu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Nenjam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Ummaikkaana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Aengith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Thavikkirathu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Thaakamaay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2. பகற்காலத்தில் உம் பேரன்பை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கட்டளையிடுகிறீர்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இராக்காலத்தில் உம் திருப்பாடல்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என் நாவில் ஒலிக்கிறது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Pakarkaalaththil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Paeranpai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Kattalaiyidukireer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Iraakkaalaththil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Thiruppaadal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Naavil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Olikkirathu</a:t>
            </a:r>
            <a:br>
              <a:rPr lang="en-IN" sz="3000" dirty="0"/>
            </a:b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3. ஆத்துமாவே நீ கலங்குவதேன்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நம்பிக்கை இழப்பதேன் – என்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கர்த்தரையே நீ நம்பியிரு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அவர் செயல்களை நினைத்துத் துதி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ஜீவனுள்ள தேவன்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அவர் சீக்கிரம் வருகிறார் – ஏங்குகிறேன்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Aaththumaavae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Kalanguvathaen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Nampikkai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Ilappathaen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En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Karththaraiyae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Nampiyiru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Seyalkalai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Ninaiththuth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Jeevanulla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Seekkiram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Varukiraar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Aengukiraen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5304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687</TotalTime>
  <Words>173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525</cp:revision>
  <dcterms:created xsi:type="dcterms:W3CDTF">2023-03-13T17:37:04Z</dcterms:created>
  <dcterms:modified xsi:type="dcterms:W3CDTF">2023-08-29T02:15:50Z</dcterms:modified>
</cp:coreProperties>
</file>