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கூடவே இரும் ஓ இயேசுவே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நீரில்லாமல் நான் வாழ முடியாது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பக்கத்திலே இரும் ஓ இயேசுவே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நீரில்லாமல் நான் வாழ முடியாது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koodave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Neerilamal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mudiyathu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pakathilae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Neerilamal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mudiyathu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இருளான வாழ்க்கையிலே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வெளிச்சம் ஆனீரே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உயிரற்ற வாழ்க்கையிலே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ஜீவன் ஆனீரே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வெளிச்சம் நீரே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ஜீவனும் நீரே எனக்கெல்லாமே நீங்கதானப்பா (2) - என் கூடவே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Irulaana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valkaiyile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Velicham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aaneere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Uyirathra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valkaiyile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aaneere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enakellamae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neengathanappa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koodave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கண்ணீர் சிந்தும் நேரத்தில்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தாயுமானீரே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காயப்பட்ட நேரத்தில் நீர்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தகப்பனானீரே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அம்மாவும் நீரே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அப்பாவும் நீரே எனக்கெல்லாமே நீங்கதானப்பா (2) - என் கூடவே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nerathil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thaayumaaneere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kayapathal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nerathil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Thagapanaaneere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ammavum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appavum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enakellamae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neengathanappa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koodave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வியாதியின் நேரத்தில் வைத்தியரானீரே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சோதனை நேரத்தில்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நண்பரானீரே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வைத்தியர் நீரே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நண்பரும் நீரே எனக்கெல்லாமே நீங்கதானப்பா (2) - என் கூடவே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Viyathiyin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nerathil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vaithiyananeere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Sothanai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nerathil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Nanbaraneere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vaithiyar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nanbarum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enakellamae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neengathanappa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koodave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23</TotalTime>
  <Words>224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34</cp:revision>
  <dcterms:created xsi:type="dcterms:W3CDTF">2023-03-13T17:37:04Z</dcterms:created>
  <dcterms:modified xsi:type="dcterms:W3CDTF">2023-12-12T17:11:03Z</dcterms:modified>
</cp:coreProperties>
</file>