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கொம்பை உயர்த்தினிரே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தலையை உயர்த்தினிரே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வெட்கப்பட்டுப்போவதில்லை ஒரு நாளும்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வெட்கப்பட்டுப்போவதில்லை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Vetkappattu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Povadhillai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Vetkappattu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Povadhillai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தகப்பனே நன்றி இயேசைய்யா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வெட்கப்பட்டுப்போவதில்லை ஒரு நாளும்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வெட்கப்பட்டுப்போவதில்லை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Vetkappattu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Povadhillai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Vetkappattu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Povadhillai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உனக்கு விரோதமாய் எழும்புவார்கள்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ஆனாலும் உன்னை மேற்க்கொள்ள முடியாது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காத்திட உன்னோடு இருக்கின்றார்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தலையை உயர்த்திடுவார்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Virodhamai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Ezhumvargal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Meitkolla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Irukkindraar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புலம்பலை களிப்பாக மாற்றுகிறீர்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 தைலத்தால்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தலையை நிரப்புகிறீர் - என்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பாத்திரம் நிரம்பி வழிகின்றது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நாளெல்லாம் உம்மை துதிப்பேன்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Pulambalai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Kalippaaga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Maattrugireer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Thailathaal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Nirappugireer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Vazhigindradhu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21</TotalTime>
  <Words>155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32</cp:revision>
  <dcterms:created xsi:type="dcterms:W3CDTF">2023-03-13T17:37:04Z</dcterms:created>
  <dcterms:modified xsi:type="dcterms:W3CDTF">2023-12-12T16:41:13Z</dcterms:modified>
</cp:coreProperties>
</file>