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கிருபை உனக்குப்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பலவீனத்தில் என் பெலமோ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பூரணமாய் விளங்கும்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Palaveenaththil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pelamo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Pooranamaay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vilangum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பயப்படாதே உன்னை மீட்டுக் கொண்டேன்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எனக்கே நீ சொந்தம்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பெயரிட்டு நான் உன்னை அழைத்தேன்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எனக்கே நீ சொந்தம்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Payappadaathae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உலகத்திலே துயரம்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திடன்கொள் என் மகனே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 சிலுவையினால்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உலகத்தை நான் ஜெயித்தேன்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Thidankol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jeyiththaen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உனக்கெதிரான ஆயுதங்கள்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வாய்க்காதே போகும்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இருக்கின்ற பெலத்தோடு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தொடர்ந்து போராடு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Unakkethiraana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aayuthangal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Vaaykkaathae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pelaththodu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poraadu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எல்லா வகையிலும் நெருக்கப்பட்டும்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ஒடுங்கி நீ போவதில்லை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கலங்கினாலும் மனம் முறிவதில்லை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கைவிடப்படுவதில்லை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vakaiyilum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nerukkappattum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Kaividappaduvathillai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151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2023-12-12T16:12:46Z</dcterms:modified>
</cp:coreProperties>
</file>