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கிருபை உனக்குப் 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பலவீனத்தில் என் பெலமோ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பூரணமாய் விளங்கும்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unakkup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Palaveenaththil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pelamo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Pooranamaay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vilangum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பயப்படாதே உன்னை மீட்டுக் கொண்டேன்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எனக்கே நீ சொந்தம்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பெயரிட்டு நான் உன்னை அழைத்தேன்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எனக்கே நீ சொந்தம்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Payappadaathae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meettuk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konntaen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Peyarittu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alaiththaen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உலகத்திலே துயரம் உண்டு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திடன்கொள் என் மகனே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கல்வாரி சிலுவையினால்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உலகத்தை நான் ஜெயித்தேன்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Ulakaththilae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thuyaram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Thidankol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Kalvaari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siluvaiyinaal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Ulakaththai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jeyiththaen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உனக்கெதிரான ஆயுதங்கள்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வாய்க்காதே போகும்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இருக்கின்ற பெலத்தோடு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தொடர்ந்து போராடு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Unakkethiraana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aayuthangal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Vaaykkaathae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Irukkinta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pelaththodu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poraadu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எல்லா வகையிலும் நெருக்கப்பட்டும்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ஒடுங்கி நீ போவதில்லை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கலங்கினாலும் மனம் முறிவதில்லை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கைவிடப்படுவதில்லை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vakaiyilum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nerukkappattum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Odungi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povathillai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Kalanginaalum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murivathillai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Kaividappaduvathillai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151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29</cp:revision>
  <dcterms:created xsi:type="dcterms:W3CDTF">2023-03-13T17:37:04Z</dcterms:created>
  <dcterms:modified xsi:type="dcterms:W3CDTF">2023-12-12T16:12:46Z</dcterms:modified>
</cp:coreProperties>
</file>