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8" y="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12-12-2023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12-12-2023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12-12-2023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12-12-2023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12-12-2023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12-12-2023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12-12-2023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12-12-2023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12-12-2023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12-12-2023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12-12-2023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12-12-2023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12-12-2023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12-12-2023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12-12-2023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12-12-2023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12-12-2023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12-12-2023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என் கர்த்தர் செய்ய நினைத்தது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அது தடைபடாது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என் தேவன் என்னை ஆசீர்வதித்தால்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தடுப்பது யாரு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karththar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seyya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ninaiththathu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Athu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thataipadaathu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thaevan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aaseervathiththaal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Thaduppathu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yaaru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54137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என் தேவனால் நான் உயருவேன்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என் தேவனால் நான் பெருகுவேன்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நிச்சயம் நடக்கும் நிச்சயம் நடக்கும்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சுற்றியுள்ள கண்கள் அதை பார்க்கும் - எனை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சுற்றியுள்ள கண்கள் அதை பார்க்கும்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thaevanaal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naan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uyaruvaen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thaevanaal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naan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perukuvaen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Nichchayam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nadakkum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nichchayam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nadakkum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Suttiyulla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kannkal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athai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paarkkum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Enai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Suttiyulla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kannkal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athai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paarkkum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31488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நான் கலங்கி நின்றபோது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கலங்காதே என்றாரே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நான் தனித்து நின்றபோது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நான் இருக்கிறேன் என்றாரே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கர்த்தர் எந்தன் கரம் பிடித்து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நான் உன்னை விட்டு விலகேன்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நான் உன்னை என்றும் கைவிடேன் என்றாரே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Naan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kalangi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nintapothu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Kalangaathae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entarae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Naan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thaniththu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nintapothu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Naan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irukkiraen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entarae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Karththar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enthan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karam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pitiththu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Naan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unnai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vittu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vilakaen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Naan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unnai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entum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kaivitaen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entarae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08531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நான் முடியாது என்றபோது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முடியும் என்றாரே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நான் மனம் தளர்ந்த போது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திடன்கொள் என்றாரே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கர்த்தர் எந்தன் அருகில் நின்று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நான் உனக்காய் யாவும் செய்வேன்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உன் தேவை பார்த்துக் கொள்வேன் என்றாரே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Naan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mutiyaathu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entapothu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Mutiyum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entarae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Naan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manam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thalarntha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pothu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Thidankol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entarae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Karththar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enthan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arukil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nintu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Naan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unakkaay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yaavum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seyvaen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thaevai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paarththuk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kolvaen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entarae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087733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2414</TotalTime>
  <Words>202</Words>
  <Application>Microsoft Office PowerPoint</Application>
  <PresentationFormat>Widescreen</PresentationFormat>
  <Paragraphs>15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831</cp:revision>
  <dcterms:created xsi:type="dcterms:W3CDTF">2023-03-13T17:37:04Z</dcterms:created>
  <dcterms:modified xsi:type="dcterms:W3CDTF">2023-12-12T15:24:29Z</dcterms:modified>
</cp:coreProperties>
</file>