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கர்த்தர் செய்ய நினைத்தது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 தடைபடாது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என்னை ஆசீர்வதித்தால்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தடுப்பது யாரு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thataipadaathu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aaseervathiththaal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Thaduppathu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தேவனால் நான் உயருவேன்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தேவனால் நான் பெருகுவேன்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நிச்சயம் நடக்கும் நிச்சயம் நடக்கும்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சுற்றியுள்ள கண்கள் அதை பார்க்கும் - எனை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சுற்றியுள்ள கண்கள் அதை பார்க்கும்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perukuvaen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Nichchayam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nichchayam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Suttiyulla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Suttiyulla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கலங்கி நின்றபோது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என்றாரே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தனித்து நின்றபோது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இருக்கிறேன் என்றாரே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எந்தன் கரம் பிடித்து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உன்னை விட்டு விலகேன்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உன்னை என்றும் கைவிடேன் என்றாரே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nintapothu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nintapothu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kaivitaen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முடியாது என்றபோது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முடியும் என்றாரே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மனம் தளர்ந்த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திடன்கொள் என்றாரே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எந்தன் அருகில் நின்று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உனக்காய் யாவும் செய்வேன்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தேவை பார்த்துக் கொள்வேன் என்றாரே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thalarntha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Thidankol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arukil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7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2414</TotalTime>
  <Words>202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831</cp:revision>
  <dcterms:created xsi:type="dcterms:W3CDTF">2023-03-13T17:37:04Z</dcterms:created>
  <dcterms:modified xsi:type="dcterms:W3CDTF">2023-12-12T15:24:29Z</dcterms:modified>
</cp:coreProperties>
</file>