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கண்களை ஏறெடுப்பேன்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கண்களை ஏறெடுப்பேன்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அல்பா ஓமேகா என் தேவன்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கண்களை ஏறெடுப்பேன்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நம்பிக்கை ஆற்ற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 தனிமையில் இருக்கும்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அப்பா அருகில் வந்திடுவார்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 கலங்காதே மகனே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 கலங்காதே மகளே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துன்பங்கள் வரும்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வேதனைகள்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தீரா கொள் மகனே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அழைத்தவர் காத்திடுவார்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2414</TotalTime>
  <Words>60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833</cp:revision>
  <dcterms:created xsi:type="dcterms:W3CDTF">2023-03-13T17:37:04Z</dcterms:created>
  <dcterms:modified xsi:type="dcterms:W3CDTF">2023-12-12T15:54:38Z</dcterms:modified>
</cp:coreProperties>
</file>